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8" r:id="rId3"/>
    <p:sldId id="259" r:id="rId4"/>
    <p:sldId id="260" r:id="rId5"/>
    <p:sldId id="261" r:id="rId6"/>
    <p:sldId id="262" r:id="rId7"/>
    <p:sldId id="263" r:id="rId8"/>
    <p:sldId id="287" r:id="rId9"/>
    <p:sldId id="288" r:id="rId10"/>
    <p:sldId id="264" r:id="rId11"/>
    <p:sldId id="265" r:id="rId12"/>
    <p:sldId id="266" r:id="rId13"/>
    <p:sldId id="267" r:id="rId14"/>
    <p:sldId id="268" r:id="rId15"/>
    <p:sldId id="269" r:id="rId16"/>
    <p:sldId id="270" r:id="rId17"/>
    <p:sldId id="271" r:id="rId18"/>
    <p:sldId id="272" r:id="rId19"/>
    <p:sldId id="273" r:id="rId20"/>
    <p:sldId id="277" r:id="rId21"/>
    <p:sldId id="276" r:id="rId22"/>
    <p:sldId id="274" r:id="rId23"/>
    <p:sldId id="275"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136" autoAdjust="0"/>
  </p:normalViewPr>
  <p:slideViewPr>
    <p:cSldViewPr snapToGrid="0">
      <p:cViewPr>
        <p:scale>
          <a:sx n="58" d="100"/>
          <a:sy n="58" d="100"/>
        </p:scale>
        <p:origin x="984" y="-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Lenard Soriano" userId="5b89e2961bf67d79" providerId="LiveId" clId="{2EDC3EB8-36ED-4CC4-B935-B3B1A1EACFD6}"/>
    <pc:docChg chg="undo redo custSel addSld delSld modSld sldOrd">
      <pc:chgData name="James Lenard Soriano" userId="5b89e2961bf67d79" providerId="LiveId" clId="{2EDC3EB8-36ED-4CC4-B935-B3B1A1EACFD6}" dt="2024-05-03T14:13:22.552" v="2100" actId="20577"/>
      <pc:docMkLst>
        <pc:docMk/>
      </pc:docMkLst>
      <pc:sldChg chg="modTransition">
        <pc:chgData name="James Lenard Soriano" userId="5b89e2961bf67d79" providerId="LiveId" clId="{2EDC3EB8-36ED-4CC4-B935-B3B1A1EACFD6}" dt="2024-05-03T14:06:12.178" v="2027"/>
        <pc:sldMkLst>
          <pc:docMk/>
          <pc:sldMk cId="2575794224" sldId="256"/>
        </pc:sldMkLst>
      </pc:sldChg>
      <pc:sldChg chg="modSp mod modTransition">
        <pc:chgData name="James Lenard Soriano" userId="5b89e2961bf67d79" providerId="LiveId" clId="{2EDC3EB8-36ED-4CC4-B935-B3B1A1EACFD6}" dt="2024-05-03T14:06:12.178" v="2027"/>
        <pc:sldMkLst>
          <pc:docMk/>
          <pc:sldMk cId="2069189335" sldId="258"/>
        </pc:sldMkLst>
        <pc:spChg chg="mod">
          <ac:chgData name="James Lenard Soriano" userId="5b89e2961bf67d79" providerId="LiveId" clId="{2EDC3EB8-36ED-4CC4-B935-B3B1A1EACFD6}" dt="2024-05-03T13:40:57.442" v="1912" actId="20577"/>
          <ac:spMkLst>
            <pc:docMk/>
            <pc:sldMk cId="2069189335" sldId="258"/>
            <ac:spMk id="3" creationId="{2765730D-A7DE-E339-E725-4F3D6EAB1A04}"/>
          </ac:spMkLst>
        </pc:spChg>
      </pc:sldChg>
      <pc:sldChg chg="modSp mod modTransition">
        <pc:chgData name="James Lenard Soriano" userId="5b89e2961bf67d79" providerId="LiveId" clId="{2EDC3EB8-36ED-4CC4-B935-B3B1A1EACFD6}" dt="2024-05-03T14:06:12.178" v="2027"/>
        <pc:sldMkLst>
          <pc:docMk/>
          <pc:sldMk cId="3578446448" sldId="259"/>
        </pc:sldMkLst>
        <pc:spChg chg="mod">
          <ac:chgData name="James Lenard Soriano" userId="5b89e2961bf67d79" providerId="LiveId" clId="{2EDC3EB8-36ED-4CC4-B935-B3B1A1EACFD6}" dt="2024-04-25T02:29:15.602" v="1874" actId="20577"/>
          <ac:spMkLst>
            <pc:docMk/>
            <pc:sldMk cId="3578446448" sldId="259"/>
            <ac:spMk id="3" creationId="{2765730D-A7DE-E339-E725-4F3D6EAB1A04}"/>
          </ac:spMkLst>
        </pc:spChg>
      </pc:sldChg>
      <pc:sldChg chg="delSp modSp add del mod modTransition">
        <pc:chgData name="James Lenard Soriano" userId="5b89e2961bf67d79" providerId="LiveId" clId="{2EDC3EB8-36ED-4CC4-B935-B3B1A1EACFD6}" dt="2024-05-03T14:06:12.178" v="2027"/>
        <pc:sldMkLst>
          <pc:docMk/>
          <pc:sldMk cId="3876406033" sldId="260"/>
        </pc:sldMkLst>
        <pc:spChg chg="mod">
          <ac:chgData name="James Lenard Soriano" userId="5b89e2961bf67d79" providerId="LiveId" clId="{2EDC3EB8-36ED-4CC4-B935-B3B1A1EACFD6}" dt="2024-04-25T02:17:51.548" v="1873" actId="20577"/>
          <ac:spMkLst>
            <pc:docMk/>
            <pc:sldMk cId="3876406033" sldId="260"/>
            <ac:spMk id="3" creationId="{2765730D-A7DE-E339-E725-4F3D6EAB1A04}"/>
          </ac:spMkLst>
        </pc:spChg>
        <pc:picChg chg="del">
          <ac:chgData name="James Lenard Soriano" userId="5b89e2961bf67d79" providerId="LiveId" clId="{2EDC3EB8-36ED-4CC4-B935-B3B1A1EACFD6}" dt="2024-04-24T15:46:53.854" v="639" actId="478"/>
          <ac:picMkLst>
            <pc:docMk/>
            <pc:sldMk cId="3876406033" sldId="260"/>
            <ac:picMk id="7" creationId="{A9DA1D61-250D-3079-95F2-22BA1B47EEAD}"/>
          </ac:picMkLst>
        </pc:picChg>
        <pc:picChg chg="del">
          <ac:chgData name="James Lenard Soriano" userId="5b89e2961bf67d79" providerId="LiveId" clId="{2EDC3EB8-36ED-4CC4-B935-B3B1A1EACFD6}" dt="2024-04-24T15:46:53.854" v="639" actId="478"/>
          <ac:picMkLst>
            <pc:docMk/>
            <pc:sldMk cId="3876406033" sldId="260"/>
            <ac:picMk id="11" creationId="{456B7A85-D112-F116-5E3A-86FE63CDD97E}"/>
          </ac:picMkLst>
        </pc:picChg>
      </pc:sldChg>
      <pc:sldChg chg="modTransition">
        <pc:chgData name="James Lenard Soriano" userId="5b89e2961bf67d79" providerId="LiveId" clId="{2EDC3EB8-36ED-4CC4-B935-B3B1A1EACFD6}" dt="2024-05-03T14:06:12.178" v="2027"/>
        <pc:sldMkLst>
          <pc:docMk/>
          <pc:sldMk cId="3010585170" sldId="261"/>
        </pc:sldMkLst>
      </pc:sldChg>
      <pc:sldChg chg="modTransition">
        <pc:chgData name="James Lenard Soriano" userId="5b89e2961bf67d79" providerId="LiveId" clId="{2EDC3EB8-36ED-4CC4-B935-B3B1A1EACFD6}" dt="2024-05-03T14:06:12.178" v="2027"/>
        <pc:sldMkLst>
          <pc:docMk/>
          <pc:sldMk cId="753469083" sldId="262"/>
        </pc:sldMkLst>
      </pc:sldChg>
      <pc:sldChg chg="modSp mod modTransition">
        <pc:chgData name="James Lenard Soriano" userId="5b89e2961bf67d79" providerId="LiveId" clId="{2EDC3EB8-36ED-4CC4-B935-B3B1A1EACFD6}" dt="2024-05-03T14:06:12.178" v="2027"/>
        <pc:sldMkLst>
          <pc:docMk/>
          <pc:sldMk cId="3386546461" sldId="263"/>
        </pc:sldMkLst>
        <pc:spChg chg="mod">
          <ac:chgData name="James Lenard Soriano" userId="5b89e2961bf67d79" providerId="LiveId" clId="{2EDC3EB8-36ED-4CC4-B935-B3B1A1EACFD6}" dt="2024-05-03T13:34:50.590" v="1882" actId="255"/>
          <ac:spMkLst>
            <pc:docMk/>
            <pc:sldMk cId="3386546461" sldId="263"/>
            <ac:spMk id="3" creationId="{2765730D-A7DE-E339-E725-4F3D6EAB1A04}"/>
          </ac:spMkLst>
        </pc:spChg>
        <pc:picChg chg="mod">
          <ac:chgData name="James Lenard Soriano" userId="5b89e2961bf67d79" providerId="LiveId" clId="{2EDC3EB8-36ED-4CC4-B935-B3B1A1EACFD6}" dt="2024-04-24T11:48:10.439" v="0" actId="1440"/>
          <ac:picMkLst>
            <pc:docMk/>
            <pc:sldMk cId="3386546461" sldId="263"/>
            <ac:picMk id="7" creationId="{D4C94755-650E-5C75-2D58-13322EC3F091}"/>
          </ac:picMkLst>
        </pc:picChg>
      </pc:sldChg>
      <pc:sldChg chg="addSp delSp modSp add mod modTransition modAnim">
        <pc:chgData name="James Lenard Soriano" userId="5b89e2961bf67d79" providerId="LiveId" clId="{2EDC3EB8-36ED-4CC4-B935-B3B1A1EACFD6}" dt="2024-05-03T14:13:22.552" v="2100" actId="20577"/>
        <pc:sldMkLst>
          <pc:docMk/>
          <pc:sldMk cId="1349141471" sldId="264"/>
        </pc:sldMkLst>
        <pc:spChg chg="mod">
          <ac:chgData name="James Lenard Soriano" userId="5b89e2961bf67d79" providerId="LiveId" clId="{2EDC3EB8-36ED-4CC4-B935-B3B1A1EACFD6}" dt="2024-04-24T11:50:34.210" v="55" actId="14100"/>
          <ac:spMkLst>
            <pc:docMk/>
            <pc:sldMk cId="1349141471" sldId="264"/>
            <ac:spMk id="2" creationId="{9810C58D-1EB4-DD4F-68CE-C30F76EB6A3F}"/>
          </ac:spMkLst>
        </pc:spChg>
        <pc:spChg chg="mod">
          <ac:chgData name="James Lenard Soriano" userId="5b89e2961bf67d79" providerId="LiveId" clId="{2EDC3EB8-36ED-4CC4-B935-B3B1A1EACFD6}" dt="2024-05-03T14:13:22.552" v="2100" actId="20577"/>
          <ac:spMkLst>
            <pc:docMk/>
            <pc:sldMk cId="1349141471" sldId="264"/>
            <ac:spMk id="3" creationId="{2765730D-A7DE-E339-E725-4F3D6EAB1A04}"/>
          </ac:spMkLst>
        </pc:spChg>
        <pc:spChg chg="add mod">
          <ac:chgData name="James Lenard Soriano" userId="5b89e2961bf67d79" providerId="LiveId" clId="{2EDC3EB8-36ED-4CC4-B935-B3B1A1EACFD6}" dt="2024-04-24T11:50:58.902" v="65" actId="404"/>
          <ac:spMkLst>
            <pc:docMk/>
            <pc:sldMk cId="1349141471" sldId="264"/>
            <ac:spMk id="4" creationId="{F3619367-F262-99C0-F962-F1CCDE0B0A4D}"/>
          </ac:spMkLst>
        </pc:spChg>
        <pc:spChg chg="add mod">
          <ac:chgData name="James Lenard Soriano" userId="5b89e2961bf67d79" providerId="LiveId" clId="{2EDC3EB8-36ED-4CC4-B935-B3B1A1EACFD6}" dt="2024-04-24T11:50:47.068" v="59" actId="14100"/>
          <ac:spMkLst>
            <pc:docMk/>
            <pc:sldMk cId="1349141471" sldId="264"/>
            <ac:spMk id="6" creationId="{F885F963-0C78-9102-9123-19BC9CA6C3E6}"/>
          </ac:spMkLst>
        </pc:spChg>
        <pc:picChg chg="del">
          <ac:chgData name="James Lenard Soriano" userId="5b89e2961bf67d79" providerId="LiveId" clId="{2EDC3EB8-36ED-4CC4-B935-B3B1A1EACFD6}" dt="2024-04-24T11:48:21.302" v="2" actId="478"/>
          <ac:picMkLst>
            <pc:docMk/>
            <pc:sldMk cId="1349141471" sldId="264"/>
            <ac:picMk id="7" creationId="{D4C94755-650E-5C75-2D58-13322EC3F091}"/>
          </ac:picMkLst>
        </pc:picChg>
      </pc:sldChg>
      <pc:sldChg chg="addSp delSp modSp add mod ord modTransition">
        <pc:chgData name="James Lenard Soriano" userId="5b89e2961bf67d79" providerId="LiveId" clId="{2EDC3EB8-36ED-4CC4-B935-B3B1A1EACFD6}" dt="2024-05-03T14:06:12.178" v="2027"/>
        <pc:sldMkLst>
          <pc:docMk/>
          <pc:sldMk cId="3329701766" sldId="265"/>
        </pc:sldMkLst>
        <pc:spChg chg="mod">
          <ac:chgData name="James Lenard Soriano" userId="5b89e2961bf67d79" providerId="LiveId" clId="{2EDC3EB8-36ED-4CC4-B935-B3B1A1EACFD6}" dt="2024-04-24T11:57:41.299" v="88" actId="20577"/>
          <ac:spMkLst>
            <pc:docMk/>
            <pc:sldMk cId="3329701766" sldId="265"/>
            <ac:spMk id="2" creationId="{9810C58D-1EB4-DD4F-68CE-C30F76EB6A3F}"/>
          </ac:spMkLst>
        </pc:spChg>
        <pc:spChg chg="mod">
          <ac:chgData name="James Lenard Soriano" userId="5b89e2961bf67d79" providerId="LiveId" clId="{2EDC3EB8-36ED-4CC4-B935-B3B1A1EACFD6}" dt="2024-04-24T12:04:49.702" v="127" actId="14100"/>
          <ac:spMkLst>
            <pc:docMk/>
            <pc:sldMk cId="3329701766" sldId="265"/>
            <ac:spMk id="3" creationId="{2765730D-A7DE-E339-E725-4F3D6EAB1A04}"/>
          </ac:spMkLst>
        </pc:spChg>
        <pc:picChg chg="add mod">
          <ac:chgData name="James Lenard Soriano" userId="5b89e2961bf67d79" providerId="LiveId" clId="{2EDC3EB8-36ED-4CC4-B935-B3B1A1EACFD6}" dt="2024-04-24T12:04:57.078" v="130" actId="1076"/>
          <ac:picMkLst>
            <pc:docMk/>
            <pc:sldMk cId="3329701766" sldId="265"/>
            <ac:picMk id="6" creationId="{379D6D4B-9DFB-732E-69C5-C2689F4A5D89}"/>
          </ac:picMkLst>
        </pc:picChg>
        <pc:picChg chg="del">
          <ac:chgData name="James Lenard Soriano" userId="5b89e2961bf67d79" providerId="LiveId" clId="{2EDC3EB8-36ED-4CC4-B935-B3B1A1EACFD6}" dt="2024-04-24T11:59:07.383" v="91" actId="478"/>
          <ac:picMkLst>
            <pc:docMk/>
            <pc:sldMk cId="3329701766" sldId="265"/>
            <ac:picMk id="7" creationId="{D4C94755-650E-5C75-2D58-13322EC3F091}"/>
          </ac:picMkLst>
        </pc:picChg>
      </pc:sldChg>
      <pc:sldChg chg="addSp delSp modSp add mod modTransition">
        <pc:chgData name="James Lenard Soriano" userId="5b89e2961bf67d79" providerId="LiveId" clId="{2EDC3EB8-36ED-4CC4-B935-B3B1A1EACFD6}" dt="2024-05-03T14:06:12.178" v="2027"/>
        <pc:sldMkLst>
          <pc:docMk/>
          <pc:sldMk cId="11129189" sldId="266"/>
        </pc:sldMkLst>
        <pc:spChg chg="mod">
          <ac:chgData name="James Lenard Soriano" userId="5b89e2961bf67d79" providerId="LiveId" clId="{2EDC3EB8-36ED-4CC4-B935-B3B1A1EACFD6}" dt="2024-04-24T12:06:38.224" v="144" actId="403"/>
          <ac:spMkLst>
            <pc:docMk/>
            <pc:sldMk cId="11129189" sldId="266"/>
            <ac:spMk id="3" creationId="{2765730D-A7DE-E339-E725-4F3D6EAB1A04}"/>
          </ac:spMkLst>
        </pc:spChg>
        <pc:picChg chg="del">
          <ac:chgData name="James Lenard Soriano" userId="5b89e2961bf67d79" providerId="LiveId" clId="{2EDC3EB8-36ED-4CC4-B935-B3B1A1EACFD6}" dt="2024-04-24T12:05:38.279" v="134" actId="478"/>
          <ac:picMkLst>
            <pc:docMk/>
            <pc:sldMk cId="11129189" sldId="266"/>
            <ac:picMk id="6" creationId="{379D6D4B-9DFB-732E-69C5-C2689F4A5D89}"/>
          </ac:picMkLst>
        </pc:picChg>
        <pc:picChg chg="add mod">
          <ac:chgData name="James Lenard Soriano" userId="5b89e2961bf67d79" providerId="LiveId" clId="{2EDC3EB8-36ED-4CC4-B935-B3B1A1EACFD6}" dt="2024-04-24T12:05:50.573" v="138" actId="1440"/>
          <ac:picMkLst>
            <pc:docMk/>
            <pc:sldMk cId="11129189" sldId="266"/>
            <ac:picMk id="7" creationId="{F683AB39-8294-26E0-6432-126E3158DE49}"/>
          </ac:picMkLst>
        </pc:picChg>
      </pc:sldChg>
      <pc:sldChg chg="modSp add mod modTransition">
        <pc:chgData name="James Lenard Soriano" userId="5b89e2961bf67d79" providerId="LiveId" clId="{2EDC3EB8-36ED-4CC4-B935-B3B1A1EACFD6}" dt="2024-05-03T14:06:12.178" v="2027"/>
        <pc:sldMkLst>
          <pc:docMk/>
          <pc:sldMk cId="3033419007" sldId="267"/>
        </pc:sldMkLst>
        <pc:spChg chg="mod">
          <ac:chgData name="James Lenard Soriano" userId="5b89e2961bf67d79" providerId="LiveId" clId="{2EDC3EB8-36ED-4CC4-B935-B3B1A1EACFD6}" dt="2024-04-24T12:11:29.192" v="157" actId="113"/>
          <ac:spMkLst>
            <pc:docMk/>
            <pc:sldMk cId="3033419007" sldId="267"/>
            <ac:spMk id="3" creationId="{2765730D-A7DE-E339-E725-4F3D6EAB1A04}"/>
          </ac:spMkLst>
        </pc:spChg>
        <pc:picChg chg="mod">
          <ac:chgData name="James Lenard Soriano" userId="5b89e2961bf67d79" providerId="LiveId" clId="{2EDC3EB8-36ED-4CC4-B935-B3B1A1EACFD6}" dt="2024-04-24T12:10:26.771" v="146" actId="14826"/>
          <ac:picMkLst>
            <pc:docMk/>
            <pc:sldMk cId="3033419007" sldId="267"/>
            <ac:picMk id="7" creationId="{F683AB39-8294-26E0-6432-126E3158DE49}"/>
          </ac:picMkLst>
        </pc:picChg>
      </pc:sldChg>
      <pc:sldChg chg="modSp add mod modTransition">
        <pc:chgData name="James Lenard Soriano" userId="5b89e2961bf67d79" providerId="LiveId" clId="{2EDC3EB8-36ED-4CC4-B935-B3B1A1EACFD6}" dt="2024-05-03T14:06:12.178" v="2027"/>
        <pc:sldMkLst>
          <pc:docMk/>
          <pc:sldMk cId="2071326913" sldId="268"/>
        </pc:sldMkLst>
        <pc:spChg chg="mod">
          <ac:chgData name="James Lenard Soriano" userId="5b89e2961bf67d79" providerId="LiveId" clId="{2EDC3EB8-36ED-4CC4-B935-B3B1A1EACFD6}" dt="2024-04-24T12:16:49.765" v="167" actId="403"/>
          <ac:spMkLst>
            <pc:docMk/>
            <pc:sldMk cId="2071326913" sldId="268"/>
            <ac:spMk id="3" creationId="{2765730D-A7DE-E339-E725-4F3D6EAB1A04}"/>
          </ac:spMkLst>
        </pc:spChg>
        <pc:picChg chg="mod">
          <ac:chgData name="James Lenard Soriano" userId="5b89e2961bf67d79" providerId="LiveId" clId="{2EDC3EB8-36ED-4CC4-B935-B3B1A1EACFD6}" dt="2024-04-24T12:16:44.183" v="164" actId="14826"/>
          <ac:picMkLst>
            <pc:docMk/>
            <pc:sldMk cId="2071326913" sldId="268"/>
            <ac:picMk id="7" creationId="{F683AB39-8294-26E0-6432-126E3158DE49}"/>
          </ac:picMkLst>
        </pc:picChg>
      </pc:sldChg>
      <pc:sldChg chg="modSp add mod modTransition">
        <pc:chgData name="James Lenard Soriano" userId="5b89e2961bf67d79" providerId="LiveId" clId="{2EDC3EB8-36ED-4CC4-B935-B3B1A1EACFD6}" dt="2024-05-03T14:06:12.178" v="2027"/>
        <pc:sldMkLst>
          <pc:docMk/>
          <pc:sldMk cId="1589900619" sldId="269"/>
        </pc:sldMkLst>
        <pc:spChg chg="mod">
          <ac:chgData name="James Lenard Soriano" userId="5b89e2961bf67d79" providerId="LiveId" clId="{2EDC3EB8-36ED-4CC4-B935-B3B1A1EACFD6}" dt="2024-04-24T12:23:38.826" v="172" actId="1076"/>
          <ac:spMkLst>
            <pc:docMk/>
            <pc:sldMk cId="1589900619" sldId="269"/>
            <ac:spMk id="3" creationId="{2765730D-A7DE-E339-E725-4F3D6EAB1A04}"/>
          </ac:spMkLst>
        </pc:spChg>
        <pc:picChg chg="mod">
          <ac:chgData name="James Lenard Soriano" userId="5b89e2961bf67d79" providerId="LiveId" clId="{2EDC3EB8-36ED-4CC4-B935-B3B1A1EACFD6}" dt="2024-04-24T12:23:38.327" v="171" actId="14826"/>
          <ac:picMkLst>
            <pc:docMk/>
            <pc:sldMk cId="1589900619" sldId="269"/>
            <ac:picMk id="7" creationId="{F683AB39-8294-26E0-6432-126E3158DE49}"/>
          </ac:picMkLst>
        </pc:picChg>
      </pc:sldChg>
      <pc:sldChg chg="modSp add mod ord modTransition modAnim">
        <pc:chgData name="James Lenard Soriano" userId="5b89e2961bf67d79" providerId="LiveId" clId="{2EDC3EB8-36ED-4CC4-B935-B3B1A1EACFD6}" dt="2024-05-03T14:09:37.003" v="2044"/>
        <pc:sldMkLst>
          <pc:docMk/>
          <pc:sldMk cId="898685290" sldId="270"/>
        </pc:sldMkLst>
        <pc:spChg chg="mod">
          <ac:chgData name="James Lenard Soriano" userId="5b89e2961bf67d79" providerId="LiveId" clId="{2EDC3EB8-36ED-4CC4-B935-B3B1A1EACFD6}" dt="2024-04-24T12:32:17.978" v="344" actId="20577"/>
          <ac:spMkLst>
            <pc:docMk/>
            <pc:sldMk cId="898685290" sldId="270"/>
            <ac:spMk id="2" creationId="{9810C58D-1EB4-DD4F-68CE-C30F76EB6A3F}"/>
          </ac:spMkLst>
        </pc:spChg>
        <pc:spChg chg="mod">
          <ac:chgData name="James Lenard Soriano" userId="5b89e2961bf67d79" providerId="LiveId" clId="{2EDC3EB8-36ED-4CC4-B935-B3B1A1EACFD6}" dt="2024-04-24T12:31:00.795" v="291" actId="403"/>
          <ac:spMkLst>
            <pc:docMk/>
            <pc:sldMk cId="898685290" sldId="270"/>
            <ac:spMk id="3" creationId="{2765730D-A7DE-E339-E725-4F3D6EAB1A04}"/>
          </ac:spMkLst>
        </pc:spChg>
        <pc:spChg chg="mod">
          <ac:chgData name="James Lenard Soriano" userId="5b89e2961bf67d79" providerId="LiveId" clId="{2EDC3EB8-36ED-4CC4-B935-B3B1A1EACFD6}" dt="2024-04-24T12:32:01.411" v="329" actId="404"/>
          <ac:spMkLst>
            <pc:docMk/>
            <pc:sldMk cId="898685290" sldId="270"/>
            <ac:spMk id="4" creationId="{F3619367-F262-99C0-F962-F1CCDE0B0A4D}"/>
          </ac:spMkLst>
        </pc:spChg>
        <pc:spChg chg="mod">
          <ac:chgData name="James Lenard Soriano" userId="5b89e2961bf67d79" providerId="LiveId" clId="{2EDC3EB8-36ED-4CC4-B935-B3B1A1EACFD6}" dt="2024-04-24T12:29:31.056" v="240" actId="14100"/>
          <ac:spMkLst>
            <pc:docMk/>
            <pc:sldMk cId="898685290" sldId="270"/>
            <ac:spMk id="6" creationId="{F885F963-0C78-9102-9123-19BC9CA6C3E6}"/>
          </ac:spMkLst>
        </pc:spChg>
      </pc:sldChg>
      <pc:sldChg chg="add del ord">
        <pc:chgData name="James Lenard Soriano" userId="5b89e2961bf67d79" providerId="LiveId" clId="{2EDC3EB8-36ED-4CC4-B935-B3B1A1EACFD6}" dt="2024-04-24T12:23:53.349" v="176" actId="47"/>
        <pc:sldMkLst>
          <pc:docMk/>
          <pc:sldMk cId="3141700836" sldId="270"/>
        </pc:sldMkLst>
      </pc:sldChg>
      <pc:sldChg chg="addSp delSp modSp add mod ord modTransition">
        <pc:chgData name="James Lenard Soriano" userId="5b89e2961bf67d79" providerId="LiveId" clId="{2EDC3EB8-36ED-4CC4-B935-B3B1A1EACFD6}" dt="2024-05-03T14:06:12.178" v="2027"/>
        <pc:sldMkLst>
          <pc:docMk/>
          <pc:sldMk cId="3645232289" sldId="271"/>
        </pc:sldMkLst>
        <pc:spChg chg="mod">
          <ac:chgData name="James Lenard Soriano" userId="5b89e2961bf67d79" providerId="LiveId" clId="{2EDC3EB8-36ED-4CC4-B935-B3B1A1EACFD6}" dt="2024-04-24T15:18:27.832" v="410" actId="1076"/>
          <ac:spMkLst>
            <pc:docMk/>
            <pc:sldMk cId="3645232289" sldId="271"/>
            <ac:spMk id="2" creationId="{9810C58D-1EB4-DD4F-68CE-C30F76EB6A3F}"/>
          </ac:spMkLst>
        </pc:spChg>
        <pc:spChg chg="mod">
          <ac:chgData name="James Lenard Soriano" userId="5b89e2961bf67d79" providerId="LiveId" clId="{2EDC3EB8-36ED-4CC4-B935-B3B1A1EACFD6}" dt="2024-04-24T15:18:30.617" v="415" actId="14100"/>
          <ac:spMkLst>
            <pc:docMk/>
            <pc:sldMk cId="3645232289" sldId="271"/>
            <ac:spMk id="3" creationId="{2765730D-A7DE-E339-E725-4F3D6EAB1A04}"/>
          </ac:spMkLst>
        </pc:spChg>
        <pc:spChg chg="del">
          <ac:chgData name="James Lenard Soriano" userId="5b89e2961bf67d79" providerId="LiveId" clId="{2EDC3EB8-36ED-4CC4-B935-B3B1A1EACFD6}" dt="2024-04-24T12:34:23.060" v="377" actId="478"/>
          <ac:spMkLst>
            <pc:docMk/>
            <pc:sldMk cId="3645232289" sldId="271"/>
            <ac:spMk id="5" creationId="{7F8028BF-9312-FD03-EE17-66EDDA0F974A}"/>
          </ac:spMkLst>
        </pc:spChg>
        <pc:picChg chg="add mod">
          <ac:chgData name="James Lenard Soriano" userId="5b89e2961bf67d79" providerId="LiveId" clId="{2EDC3EB8-36ED-4CC4-B935-B3B1A1EACFD6}" dt="2024-05-03T14:06:00.810" v="2026" actId="1076"/>
          <ac:picMkLst>
            <pc:docMk/>
            <pc:sldMk cId="3645232289" sldId="271"/>
            <ac:picMk id="5" creationId="{E5633D93-F8A3-3B35-D2DE-356CB31A53D0}"/>
          </ac:picMkLst>
        </pc:picChg>
        <pc:picChg chg="del mod">
          <ac:chgData name="James Lenard Soriano" userId="5b89e2961bf67d79" providerId="LiveId" clId="{2EDC3EB8-36ED-4CC4-B935-B3B1A1EACFD6}" dt="2024-04-24T12:37:35.949" v="379" actId="478"/>
          <ac:picMkLst>
            <pc:docMk/>
            <pc:sldMk cId="3645232289" sldId="271"/>
            <ac:picMk id="6" creationId="{55AEB293-3231-168A-BD87-4CDF448CB80F}"/>
          </ac:picMkLst>
        </pc:picChg>
        <pc:picChg chg="add del mod">
          <ac:chgData name="James Lenard Soriano" userId="5b89e2961bf67d79" providerId="LiveId" clId="{2EDC3EB8-36ED-4CC4-B935-B3B1A1EACFD6}" dt="2024-05-03T14:05:40.195" v="2021" actId="478"/>
          <ac:picMkLst>
            <pc:docMk/>
            <pc:sldMk cId="3645232289" sldId="271"/>
            <ac:picMk id="7" creationId="{1382A8FD-47B5-8C4E-3006-26640B696BA7}"/>
          </ac:picMkLst>
        </pc:picChg>
      </pc:sldChg>
      <pc:sldChg chg="addSp delSp modSp add mod modTransition">
        <pc:chgData name="James Lenard Soriano" userId="5b89e2961bf67d79" providerId="LiveId" clId="{2EDC3EB8-36ED-4CC4-B935-B3B1A1EACFD6}" dt="2024-05-03T14:06:12.178" v="2027"/>
        <pc:sldMkLst>
          <pc:docMk/>
          <pc:sldMk cId="2471177903" sldId="272"/>
        </pc:sldMkLst>
        <pc:spChg chg="del mod">
          <ac:chgData name="James Lenard Soriano" userId="5b89e2961bf67d79" providerId="LiveId" clId="{2EDC3EB8-36ED-4CC4-B935-B3B1A1EACFD6}" dt="2024-04-24T15:37:46.556" v="458" actId="478"/>
          <ac:spMkLst>
            <pc:docMk/>
            <pc:sldMk cId="2471177903" sldId="272"/>
            <ac:spMk id="2" creationId="{9810C58D-1EB4-DD4F-68CE-C30F76EB6A3F}"/>
          </ac:spMkLst>
        </pc:spChg>
        <pc:spChg chg="del mod">
          <ac:chgData name="James Lenard Soriano" userId="5b89e2961bf67d79" providerId="LiveId" clId="{2EDC3EB8-36ED-4CC4-B935-B3B1A1EACFD6}" dt="2024-04-24T15:37:46.556" v="458" actId="478"/>
          <ac:spMkLst>
            <pc:docMk/>
            <pc:sldMk cId="2471177903" sldId="272"/>
            <ac:spMk id="3" creationId="{2765730D-A7DE-E339-E725-4F3D6EAB1A04}"/>
          </ac:spMkLst>
        </pc:spChg>
        <pc:spChg chg="add mod">
          <ac:chgData name="James Lenard Soriano" userId="5b89e2961bf67d79" providerId="LiveId" clId="{2EDC3EB8-36ED-4CC4-B935-B3B1A1EACFD6}" dt="2024-04-24T15:46:02.977" v="638" actId="1076"/>
          <ac:spMkLst>
            <pc:docMk/>
            <pc:sldMk cId="2471177903" sldId="272"/>
            <ac:spMk id="4" creationId="{71E89B8E-23E3-0AF8-D735-4E17C4495FB3}"/>
          </ac:spMkLst>
        </pc:spChg>
        <pc:spChg chg="add del mod">
          <ac:chgData name="James Lenard Soriano" userId="5b89e2961bf67d79" providerId="LiveId" clId="{2EDC3EB8-36ED-4CC4-B935-B3B1A1EACFD6}" dt="2024-04-24T15:37:49.893" v="459" actId="478"/>
          <ac:spMkLst>
            <pc:docMk/>
            <pc:sldMk cId="2471177903" sldId="272"/>
            <ac:spMk id="9" creationId="{D0A59853-D8FB-5E2F-4CEF-AFAD8AF09950}"/>
          </ac:spMkLst>
        </pc:spChg>
        <pc:spChg chg="add del mod">
          <ac:chgData name="James Lenard Soriano" userId="5b89e2961bf67d79" providerId="LiveId" clId="{2EDC3EB8-36ED-4CC4-B935-B3B1A1EACFD6}" dt="2024-04-24T15:37:49.893" v="459" actId="478"/>
          <ac:spMkLst>
            <pc:docMk/>
            <pc:sldMk cId="2471177903" sldId="272"/>
            <ac:spMk id="11" creationId="{917F55EA-8AE7-EFB3-5F18-322DE89DA31C}"/>
          </ac:spMkLst>
        </pc:spChg>
        <pc:picChg chg="add mod">
          <ac:chgData name="James Lenard Soriano" userId="5b89e2961bf67d79" providerId="LiveId" clId="{2EDC3EB8-36ED-4CC4-B935-B3B1A1EACFD6}" dt="2024-04-24T15:46:00.765" v="637" actId="1076"/>
          <ac:picMkLst>
            <pc:docMk/>
            <pc:sldMk cId="2471177903" sldId="272"/>
            <ac:picMk id="6" creationId="{5388B9A6-BBBA-5E36-3636-2035F65A4475}"/>
          </ac:picMkLst>
        </pc:picChg>
        <pc:picChg chg="del mod">
          <ac:chgData name="James Lenard Soriano" userId="5b89e2961bf67d79" providerId="LiveId" clId="{2EDC3EB8-36ED-4CC4-B935-B3B1A1EACFD6}" dt="2024-04-24T15:35:48.744" v="438" actId="478"/>
          <ac:picMkLst>
            <pc:docMk/>
            <pc:sldMk cId="2471177903" sldId="272"/>
            <ac:picMk id="7" creationId="{1382A8FD-47B5-8C4E-3006-26640B696BA7}"/>
          </ac:picMkLst>
        </pc:picChg>
      </pc:sldChg>
      <pc:sldChg chg="addSp delSp modSp add mod modTransition">
        <pc:chgData name="James Lenard Soriano" userId="5b89e2961bf67d79" providerId="LiveId" clId="{2EDC3EB8-36ED-4CC4-B935-B3B1A1EACFD6}" dt="2024-05-03T14:06:12.178" v="2027"/>
        <pc:sldMkLst>
          <pc:docMk/>
          <pc:sldMk cId="3277782224" sldId="273"/>
        </pc:sldMkLst>
        <pc:spChg chg="mod">
          <ac:chgData name="James Lenard Soriano" userId="5b89e2961bf67d79" providerId="LiveId" clId="{2EDC3EB8-36ED-4CC4-B935-B3B1A1EACFD6}" dt="2024-04-24T15:41:44.228" v="562" actId="1076"/>
          <ac:spMkLst>
            <pc:docMk/>
            <pc:sldMk cId="3277782224" sldId="273"/>
            <ac:spMk id="4" creationId="{71E89B8E-23E3-0AF8-D735-4E17C4495FB3}"/>
          </ac:spMkLst>
        </pc:spChg>
        <pc:spChg chg="add mod">
          <ac:chgData name="James Lenard Soriano" userId="5b89e2961bf67d79" providerId="LiveId" clId="{2EDC3EB8-36ED-4CC4-B935-B3B1A1EACFD6}" dt="2024-05-03T13:42:23.414" v="1919" actId="20577"/>
          <ac:spMkLst>
            <pc:docMk/>
            <pc:sldMk cId="3277782224" sldId="273"/>
            <ac:spMk id="5" creationId="{950D662A-A2A5-86D4-39B4-0D51E8C1EDAA}"/>
          </ac:spMkLst>
        </pc:spChg>
        <pc:picChg chg="add del mod">
          <ac:chgData name="James Lenard Soriano" userId="5b89e2961bf67d79" providerId="LiveId" clId="{2EDC3EB8-36ED-4CC4-B935-B3B1A1EACFD6}" dt="2024-05-03T13:42:04.597" v="1913" actId="478"/>
          <ac:picMkLst>
            <pc:docMk/>
            <pc:sldMk cId="3277782224" sldId="273"/>
            <ac:picMk id="3" creationId="{933CCAD2-DEC6-30F0-BD3D-9583983EC624}"/>
          </ac:picMkLst>
        </pc:picChg>
        <pc:picChg chg="del">
          <ac:chgData name="James Lenard Soriano" userId="5b89e2961bf67d79" providerId="LiveId" clId="{2EDC3EB8-36ED-4CC4-B935-B3B1A1EACFD6}" dt="2024-04-24T15:38:52.359" v="475" actId="478"/>
          <ac:picMkLst>
            <pc:docMk/>
            <pc:sldMk cId="3277782224" sldId="273"/>
            <ac:picMk id="6" creationId="{5388B9A6-BBBA-5E36-3636-2035F65A4475}"/>
          </ac:picMkLst>
        </pc:picChg>
        <pc:picChg chg="add mod">
          <ac:chgData name="James Lenard Soriano" userId="5b89e2961bf67d79" providerId="LiveId" clId="{2EDC3EB8-36ED-4CC4-B935-B3B1A1EACFD6}" dt="2024-05-03T13:42:18.093" v="1916" actId="1076"/>
          <ac:picMkLst>
            <pc:docMk/>
            <pc:sldMk cId="3277782224" sldId="273"/>
            <ac:picMk id="6" creationId="{54672D1B-F0A7-9069-353F-4364AAB7B4EA}"/>
          </ac:picMkLst>
        </pc:picChg>
      </pc:sldChg>
      <pc:sldChg chg="addSp delSp modSp add mod ord modTransition">
        <pc:chgData name="James Lenard Soriano" userId="5b89e2961bf67d79" providerId="LiveId" clId="{2EDC3EB8-36ED-4CC4-B935-B3B1A1EACFD6}" dt="2024-05-03T14:06:12.178" v="2027"/>
        <pc:sldMkLst>
          <pc:docMk/>
          <pc:sldMk cId="64455066" sldId="274"/>
        </pc:sldMkLst>
        <pc:spChg chg="mod">
          <ac:chgData name="James Lenard Soriano" userId="5b89e2961bf67d79" providerId="LiveId" clId="{2EDC3EB8-36ED-4CC4-B935-B3B1A1EACFD6}" dt="2024-04-24T15:45:52.477" v="635" actId="1076"/>
          <ac:spMkLst>
            <pc:docMk/>
            <pc:sldMk cId="64455066" sldId="274"/>
            <ac:spMk id="4" creationId="{71E89B8E-23E3-0AF8-D735-4E17C4495FB3}"/>
          </ac:spMkLst>
        </pc:spChg>
        <pc:picChg chg="add mod">
          <ac:chgData name="James Lenard Soriano" userId="5b89e2961bf67d79" providerId="LiveId" clId="{2EDC3EB8-36ED-4CC4-B935-B3B1A1EACFD6}" dt="2024-04-24T15:45:50.447" v="634" actId="1076"/>
          <ac:picMkLst>
            <pc:docMk/>
            <pc:sldMk cId="64455066" sldId="274"/>
            <ac:picMk id="3" creationId="{7B69D9EE-096F-037D-591C-D553FBDF7BA8}"/>
          </ac:picMkLst>
        </pc:picChg>
        <pc:picChg chg="del">
          <ac:chgData name="James Lenard Soriano" userId="5b89e2961bf67d79" providerId="LiveId" clId="{2EDC3EB8-36ED-4CC4-B935-B3B1A1EACFD6}" dt="2024-04-24T15:44:49.692" v="570" actId="478"/>
          <ac:picMkLst>
            <pc:docMk/>
            <pc:sldMk cId="64455066" sldId="274"/>
            <ac:picMk id="6" creationId="{5388B9A6-BBBA-5E36-3636-2035F65A4475}"/>
          </ac:picMkLst>
        </pc:picChg>
      </pc:sldChg>
      <pc:sldChg chg="delSp add del mod">
        <pc:chgData name="James Lenard Soriano" userId="5b89e2961bf67d79" providerId="LiveId" clId="{2EDC3EB8-36ED-4CC4-B935-B3B1A1EACFD6}" dt="2024-04-24T15:44:33.416" v="566" actId="47"/>
        <pc:sldMkLst>
          <pc:docMk/>
          <pc:sldMk cId="200337194" sldId="274"/>
        </pc:sldMkLst>
        <pc:spChg chg="del">
          <ac:chgData name="James Lenard Soriano" userId="5b89e2961bf67d79" providerId="LiveId" clId="{2EDC3EB8-36ED-4CC4-B935-B3B1A1EACFD6}" dt="2024-04-24T15:44:29.179" v="565" actId="478"/>
          <ac:spMkLst>
            <pc:docMk/>
            <pc:sldMk cId="200337194" sldId="274"/>
            <ac:spMk id="5" creationId="{950D662A-A2A5-86D4-39B4-0D51E8C1EDAA}"/>
          </ac:spMkLst>
        </pc:spChg>
      </pc:sldChg>
      <pc:sldChg chg="addSp delSp modSp add mod ord modTransition">
        <pc:chgData name="James Lenard Soriano" userId="5b89e2961bf67d79" providerId="LiveId" clId="{2EDC3EB8-36ED-4CC4-B935-B3B1A1EACFD6}" dt="2024-05-03T14:06:12.178" v="2027"/>
        <pc:sldMkLst>
          <pc:docMk/>
          <pc:sldMk cId="1937410675" sldId="275"/>
        </pc:sldMkLst>
        <pc:spChg chg="mod">
          <ac:chgData name="James Lenard Soriano" userId="5b89e2961bf67d79" providerId="LiveId" clId="{2EDC3EB8-36ED-4CC4-B935-B3B1A1EACFD6}" dt="2024-04-24T15:50:42.800" v="674" actId="20577"/>
          <ac:spMkLst>
            <pc:docMk/>
            <pc:sldMk cId="1937410675" sldId="275"/>
            <ac:spMk id="4" creationId="{71E89B8E-23E3-0AF8-D735-4E17C4495FB3}"/>
          </ac:spMkLst>
        </pc:spChg>
        <pc:spChg chg="mod">
          <ac:chgData name="James Lenard Soriano" userId="5b89e2961bf67d79" providerId="LiveId" clId="{2EDC3EB8-36ED-4CC4-B935-B3B1A1EACFD6}" dt="2024-05-03T13:42:46.583" v="1925" actId="20577"/>
          <ac:spMkLst>
            <pc:docMk/>
            <pc:sldMk cId="1937410675" sldId="275"/>
            <ac:spMk id="5" creationId="{950D662A-A2A5-86D4-39B4-0D51E8C1EDAA}"/>
          </ac:spMkLst>
        </pc:spChg>
        <pc:picChg chg="add mod">
          <ac:chgData name="James Lenard Soriano" userId="5b89e2961bf67d79" providerId="LiveId" clId="{2EDC3EB8-36ED-4CC4-B935-B3B1A1EACFD6}" dt="2024-05-03T13:45:27.457" v="1926" actId="1440"/>
          <ac:picMkLst>
            <pc:docMk/>
            <pc:sldMk cId="1937410675" sldId="275"/>
            <ac:picMk id="3" creationId="{337C9C23-AE0F-1D60-ADD6-F96E1C28841A}"/>
          </ac:picMkLst>
        </pc:picChg>
        <pc:picChg chg="del">
          <ac:chgData name="James Lenard Soriano" userId="5b89e2961bf67d79" providerId="LiveId" clId="{2EDC3EB8-36ED-4CC4-B935-B3B1A1EACFD6}" dt="2024-04-24T15:49:41.445" v="646" actId="478"/>
          <ac:picMkLst>
            <pc:docMk/>
            <pc:sldMk cId="1937410675" sldId="275"/>
            <ac:picMk id="3" creationId="{933CCAD2-DEC6-30F0-BD3D-9583983EC624}"/>
          </ac:picMkLst>
        </pc:picChg>
        <pc:picChg chg="add del mod">
          <ac:chgData name="James Lenard Soriano" userId="5b89e2961bf67d79" providerId="LiveId" clId="{2EDC3EB8-36ED-4CC4-B935-B3B1A1EACFD6}" dt="2024-05-03T13:42:32.749" v="1920" actId="478"/>
          <ac:picMkLst>
            <pc:docMk/>
            <pc:sldMk cId="1937410675" sldId="275"/>
            <ac:picMk id="6" creationId="{B7DB73BC-BFB1-4533-64AC-8AE11840B9C7}"/>
          </ac:picMkLst>
        </pc:picChg>
      </pc:sldChg>
      <pc:sldChg chg="addSp delSp modSp add mod ord modTransition">
        <pc:chgData name="James Lenard Soriano" userId="5b89e2961bf67d79" providerId="LiveId" clId="{2EDC3EB8-36ED-4CC4-B935-B3B1A1EACFD6}" dt="2024-05-03T14:06:12.178" v="2027"/>
        <pc:sldMkLst>
          <pc:docMk/>
          <pc:sldMk cId="3278282807" sldId="276"/>
        </pc:sldMkLst>
        <pc:spChg chg="mod">
          <ac:chgData name="James Lenard Soriano" userId="5b89e2961bf67d79" providerId="LiveId" clId="{2EDC3EB8-36ED-4CC4-B935-B3B1A1EACFD6}" dt="2024-04-24T16:07:36.843" v="745" actId="14100"/>
          <ac:spMkLst>
            <pc:docMk/>
            <pc:sldMk cId="3278282807" sldId="276"/>
            <ac:spMk id="4" creationId="{71E89B8E-23E3-0AF8-D735-4E17C4495FB3}"/>
          </ac:spMkLst>
        </pc:spChg>
        <pc:spChg chg="del">
          <ac:chgData name="James Lenard Soriano" userId="5b89e2961bf67d79" providerId="LiveId" clId="{2EDC3EB8-36ED-4CC4-B935-B3B1A1EACFD6}" dt="2024-04-24T15:59:39.025" v="685" actId="478"/>
          <ac:spMkLst>
            <pc:docMk/>
            <pc:sldMk cId="3278282807" sldId="276"/>
            <ac:spMk id="5" creationId="{950D662A-A2A5-86D4-39B4-0D51E8C1EDAA}"/>
          </ac:spMkLst>
        </pc:spChg>
        <pc:picChg chg="del">
          <ac:chgData name="James Lenard Soriano" userId="5b89e2961bf67d79" providerId="LiveId" clId="{2EDC3EB8-36ED-4CC4-B935-B3B1A1EACFD6}" dt="2024-04-24T15:59:39.685" v="686" actId="478"/>
          <ac:picMkLst>
            <pc:docMk/>
            <pc:sldMk cId="3278282807" sldId="276"/>
            <ac:picMk id="3" creationId="{933CCAD2-DEC6-30F0-BD3D-9583983EC624}"/>
          </ac:picMkLst>
        </pc:picChg>
        <pc:picChg chg="add del mod">
          <ac:chgData name="James Lenard Soriano" userId="5b89e2961bf67d79" providerId="LiveId" clId="{2EDC3EB8-36ED-4CC4-B935-B3B1A1EACFD6}" dt="2024-04-24T16:06:18.791" v="722" actId="478"/>
          <ac:picMkLst>
            <pc:docMk/>
            <pc:sldMk cId="3278282807" sldId="276"/>
            <ac:picMk id="6" creationId="{051A6483-B9D3-7750-51FF-43D2A840C9B2}"/>
          </ac:picMkLst>
        </pc:picChg>
        <pc:picChg chg="add mod">
          <ac:chgData name="James Lenard Soriano" userId="5b89e2961bf67d79" providerId="LiveId" clId="{2EDC3EB8-36ED-4CC4-B935-B3B1A1EACFD6}" dt="2024-04-24T16:07:07.263" v="728" actId="1076"/>
          <ac:picMkLst>
            <pc:docMk/>
            <pc:sldMk cId="3278282807" sldId="276"/>
            <ac:picMk id="8" creationId="{F85DFD20-261B-8BB4-C7A3-8E1FC6B4991D}"/>
          </ac:picMkLst>
        </pc:picChg>
      </pc:sldChg>
      <pc:sldChg chg="add modTransition">
        <pc:chgData name="James Lenard Soriano" userId="5b89e2961bf67d79" providerId="LiveId" clId="{2EDC3EB8-36ED-4CC4-B935-B3B1A1EACFD6}" dt="2024-05-03T14:06:12.178" v="2027"/>
        <pc:sldMkLst>
          <pc:docMk/>
          <pc:sldMk cId="235871734" sldId="277"/>
        </pc:sldMkLst>
      </pc:sldChg>
      <pc:sldChg chg="addSp delSp modSp add mod ord modTransition">
        <pc:chgData name="James Lenard Soriano" userId="5b89e2961bf67d79" providerId="LiveId" clId="{2EDC3EB8-36ED-4CC4-B935-B3B1A1EACFD6}" dt="2024-05-03T14:06:12.178" v="2027"/>
        <pc:sldMkLst>
          <pc:docMk/>
          <pc:sldMk cId="1812681250" sldId="278"/>
        </pc:sldMkLst>
        <pc:spChg chg="mod">
          <ac:chgData name="James Lenard Soriano" userId="5b89e2961bf67d79" providerId="LiveId" clId="{2EDC3EB8-36ED-4CC4-B935-B3B1A1EACFD6}" dt="2024-04-24T16:11:29.652" v="838" actId="20577"/>
          <ac:spMkLst>
            <pc:docMk/>
            <pc:sldMk cId="1812681250" sldId="278"/>
            <ac:spMk id="4" creationId="{71E89B8E-23E3-0AF8-D735-4E17C4495FB3}"/>
          </ac:spMkLst>
        </pc:spChg>
        <pc:picChg chg="del">
          <ac:chgData name="James Lenard Soriano" userId="5b89e2961bf67d79" providerId="LiveId" clId="{2EDC3EB8-36ED-4CC4-B935-B3B1A1EACFD6}" dt="2024-04-24T16:08:28.443" v="753" actId="478"/>
          <ac:picMkLst>
            <pc:docMk/>
            <pc:sldMk cId="1812681250" sldId="278"/>
            <ac:picMk id="3" creationId="{7B69D9EE-096F-037D-591C-D553FBDF7BA8}"/>
          </ac:picMkLst>
        </pc:picChg>
        <pc:picChg chg="add del mod">
          <ac:chgData name="James Lenard Soriano" userId="5b89e2961bf67d79" providerId="LiveId" clId="{2EDC3EB8-36ED-4CC4-B935-B3B1A1EACFD6}" dt="2024-04-24T16:11:32.302" v="839" actId="478"/>
          <ac:picMkLst>
            <pc:docMk/>
            <pc:sldMk cId="1812681250" sldId="278"/>
            <ac:picMk id="1026" creationId="{32EADBAE-B4E2-DB3B-5339-E13894CEC665}"/>
          </ac:picMkLst>
        </pc:picChg>
        <pc:picChg chg="add">
          <ac:chgData name="James Lenard Soriano" userId="5b89e2961bf67d79" providerId="LiveId" clId="{2EDC3EB8-36ED-4CC4-B935-B3B1A1EACFD6}" dt="2024-04-24T16:11:34.830" v="840"/>
          <ac:picMkLst>
            <pc:docMk/>
            <pc:sldMk cId="1812681250" sldId="278"/>
            <ac:picMk id="1028" creationId="{F0882EEF-2568-8229-8A02-2EE91C3A3E6D}"/>
          </ac:picMkLst>
        </pc:picChg>
        <pc:picChg chg="add mod">
          <ac:chgData name="James Lenard Soriano" userId="5b89e2961bf67d79" providerId="LiveId" clId="{2EDC3EB8-36ED-4CC4-B935-B3B1A1EACFD6}" dt="2024-05-03T13:46:33.010" v="1934" actId="1440"/>
          <ac:picMkLst>
            <pc:docMk/>
            <pc:sldMk cId="1812681250" sldId="278"/>
            <ac:picMk id="1030" creationId="{44BE1884-81B0-715C-390D-1FA6A46A7253}"/>
          </ac:picMkLst>
        </pc:picChg>
      </pc:sldChg>
      <pc:sldChg chg="addSp modSp add mod modTransition">
        <pc:chgData name="James Lenard Soriano" userId="5b89e2961bf67d79" providerId="LiveId" clId="{2EDC3EB8-36ED-4CC4-B935-B3B1A1EACFD6}" dt="2024-05-03T14:06:12.178" v="2027"/>
        <pc:sldMkLst>
          <pc:docMk/>
          <pc:sldMk cId="1469931425" sldId="279"/>
        </pc:sldMkLst>
        <pc:spChg chg="add mod">
          <ac:chgData name="James Lenard Soriano" userId="5b89e2961bf67d79" providerId="LiveId" clId="{2EDC3EB8-36ED-4CC4-B935-B3B1A1EACFD6}" dt="2024-04-24T16:10:27.186" v="803" actId="20577"/>
          <ac:spMkLst>
            <pc:docMk/>
            <pc:sldMk cId="1469931425" sldId="279"/>
            <ac:spMk id="2" creationId="{37D8039D-3303-36BF-9510-CFD244C5E988}"/>
          </ac:spMkLst>
        </pc:spChg>
        <pc:spChg chg="mod">
          <ac:chgData name="James Lenard Soriano" userId="5b89e2961bf67d79" providerId="LiveId" clId="{2EDC3EB8-36ED-4CC4-B935-B3B1A1EACFD6}" dt="2024-04-24T16:09:37.027" v="780" actId="1076"/>
          <ac:spMkLst>
            <pc:docMk/>
            <pc:sldMk cId="1469931425" sldId="279"/>
            <ac:spMk id="4" creationId="{71E89B8E-23E3-0AF8-D735-4E17C4495FB3}"/>
          </ac:spMkLst>
        </pc:spChg>
        <pc:picChg chg="mod">
          <ac:chgData name="James Lenard Soriano" userId="5b89e2961bf67d79" providerId="LiveId" clId="{2EDC3EB8-36ED-4CC4-B935-B3B1A1EACFD6}" dt="2024-05-03T13:45:34.012" v="1927" actId="1440"/>
          <ac:picMkLst>
            <pc:docMk/>
            <pc:sldMk cId="1469931425" sldId="279"/>
            <ac:picMk id="1026" creationId="{32EADBAE-B4E2-DB3B-5339-E13894CEC665}"/>
          </ac:picMkLst>
        </pc:picChg>
        <pc:picChg chg="add mod">
          <ac:chgData name="James Lenard Soriano" userId="5b89e2961bf67d79" providerId="LiveId" clId="{2EDC3EB8-36ED-4CC4-B935-B3B1A1EACFD6}" dt="2024-05-03T13:45:34.012" v="1927" actId="1440"/>
          <ac:picMkLst>
            <pc:docMk/>
            <pc:sldMk cId="1469931425" sldId="279"/>
            <ac:picMk id="2050" creationId="{43F6B4E9-F81C-1462-09F0-8E6783A37CD7}"/>
          </ac:picMkLst>
        </pc:picChg>
      </pc:sldChg>
      <pc:sldChg chg="addSp delSp modSp add mod ord modTransition">
        <pc:chgData name="James Lenard Soriano" userId="5b89e2961bf67d79" providerId="LiveId" clId="{2EDC3EB8-36ED-4CC4-B935-B3B1A1EACFD6}" dt="2024-05-03T14:06:12.178" v="2027"/>
        <pc:sldMkLst>
          <pc:docMk/>
          <pc:sldMk cId="1009376608" sldId="280"/>
        </pc:sldMkLst>
        <pc:spChg chg="mod">
          <ac:chgData name="James Lenard Soriano" userId="5b89e2961bf67d79" providerId="LiveId" clId="{2EDC3EB8-36ED-4CC4-B935-B3B1A1EACFD6}" dt="2024-04-24T16:11:01.589" v="820" actId="20577"/>
          <ac:spMkLst>
            <pc:docMk/>
            <pc:sldMk cId="1009376608" sldId="280"/>
            <ac:spMk id="4" creationId="{71E89B8E-23E3-0AF8-D735-4E17C4495FB3}"/>
          </ac:spMkLst>
        </pc:spChg>
        <pc:picChg chg="del">
          <ac:chgData name="James Lenard Soriano" userId="5b89e2961bf67d79" providerId="LiveId" clId="{2EDC3EB8-36ED-4CC4-B935-B3B1A1EACFD6}" dt="2024-04-24T16:11:05.416" v="821" actId="478"/>
          <ac:picMkLst>
            <pc:docMk/>
            <pc:sldMk cId="1009376608" sldId="280"/>
            <ac:picMk id="1026" creationId="{32EADBAE-B4E2-DB3B-5339-E13894CEC665}"/>
          </ac:picMkLst>
        </pc:picChg>
        <pc:picChg chg="add mod">
          <ac:chgData name="James Lenard Soriano" userId="5b89e2961bf67d79" providerId="LiveId" clId="{2EDC3EB8-36ED-4CC4-B935-B3B1A1EACFD6}" dt="2024-05-03T13:46:09.661" v="1933" actId="14100"/>
          <ac:picMkLst>
            <pc:docMk/>
            <pc:sldMk cId="1009376608" sldId="280"/>
            <ac:picMk id="3074" creationId="{BE5CF71C-4F41-1E22-C59A-9603FB954069}"/>
          </ac:picMkLst>
        </pc:picChg>
      </pc:sldChg>
      <pc:sldChg chg="addSp delSp modSp add mod modTransition">
        <pc:chgData name="James Lenard Soriano" userId="5b89e2961bf67d79" providerId="LiveId" clId="{2EDC3EB8-36ED-4CC4-B935-B3B1A1EACFD6}" dt="2024-05-03T14:06:12.178" v="2027"/>
        <pc:sldMkLst>
          <pc:docMk/>
          <pc:sldMk cId="378046683" sldId="281"/>
        </pc:sldMkLst>
        <pc:spChg chg="add mod">
          <ac:chgData name="James Lenard Soriano" userId="5b89e2961bf67d79" providerId="LiveId" clId="{2EDC3EB8-36ED-4CC4-B935-B3B1A1EACFD6}" dt="2024-04-25T01:17:40.022" v="1853" actId="403"/>
          <ac:spMkLst>
            <pc:docMk/>
            <pc:sldMk cId="378046683" sldId="281"/>
            <ac:spMk id="2" creationId="{D7710087-4433-7BFC-9E5A-2AABCC1B1F4F}"/>
          </ac:spMkLst>
        </pc:spChg>
        <pc:spChg chg="mod">
          <ac:chgData name="James Lenard Soriano" userId="5b89e2961bf67d79" providerId="LiveId" clId="{2EDC3EB8-36ED-4CC4-B935-B3B1A1EACFD6}" dt="2024-04-24T16:12:16.382" v="868" actId="20577"/>
          <ac:spMkLst>
            <pc:docMk/>
            <pc:sldMk cId="378046683" sldId="281"/>
            <ac:spMk id="4" creationId="{71E89B8E-23E3-0AF8-D735-4E17C4495FB3}"/>
          </ac:spMkLst>
        </pc:spChg>
        <pc:picChg chg="del">
          <ac:chgData name="James Lenard Soriano" userId="5b89e2961bf67d79" providerId="LiveId" clId="{2EDC3EB8-36ED-4CC4-B935-B3B1A1EACFD6}" dt="2024-04-24T16:12:24.213" v="869" actId="478"/>
          <ac:picMkLst>
            <pc:docMk/>
            <pc:sldMk cId="378046683" sldId="281"/>
            <ac:picMk id="1030" creationId="{44BE1884-81B0-715C-390D-1FA6A46A7253}"/>
          </ac:picMkLst>
        </pc:picChg>
        <pc:picChg chg="add mod">
          <ac:chgData name="James Lenard Soriano" userId="5b89e2961bf67d79" providerId="LiveId" clId="{2EDC3EB8-36ED-4CC4-B935-B3B1A1EACFD6}" dt="2024-04-24T16:12:37.363" v="873" actId="1076"/>
          <ac:picMkLst>
            <pc:docMk/>
            <pc:sldMk cId="378046683" sldId="281"/>
            <ac:picMk id="4098" creationId="{20F47BEA-2481-7D20-B0B6-F4A549843B8B}"/>
          </ac:picMkLst>
        </pc:picChg>
      </pc:sldChg>
      <pc:sldChg chg="addSp delSp modSp add mod ord modTransition">
        <pc:chgData name="James Lenard Soriano" userId="5b89e2961bf67d79" providerId="LiveId" clId="{2EDC3EB8-36ED-4CC4-B935-B3B1A1EACFD6}" dt="2024-05-03T14:06:12.178" v="2027"/>
        <pc:sldMkLst>
          <pc:docMk/>
          <pc:sldMk cId="1705136022" sldId="282"/>
        </pc:sldMkLst>
        <pc:spChg chg="mod">
          <ac:chgData name="James Lenard Soriano" userId="5b89e2961bf67d79" providerId="LiveId" clId="{2EDC3EB8-36ED-4CC4-B935-B3B1A1EACFD6}" dt="2024-04-24T16:16:42.710" v="1155" actId="1076"/>
          <ac:spMkLst>
            <pc:docMk/>
            <pc:sldMk cId="1705136022" sldId="282"/>
            <ac:spMk id="4" creationId="{71E89B8E-23E3-0AF8-D735-4E17C4495FB3}"/>
          </ac:spMkLst>
        </pc:spChg>
        <pc:spChg chg="add del">
          <ac:chgData name="James Lenard Soriano" userId="5b89e2961bf67d79" providerId="LiveId" clId="{2EDC3EB8-36ED-4CC4-B935-B3B1A1EACFD6}" dt="2024-04-24T16:17:33.481" v="1157" actId="22"/>
          <ac:spMkLst>
            <pc:docMk/>
            <pc:sldMk cId="1705136022" sldId="282"/>
            <ac:spMk id="5" creationId="{71B98B20-B9C1-054D-78E6-F9D02468B0B7}"/>
          </ac:spMkLst>
        </pc:spChg>
        <pc:spChg chg="add mod">
          <ac:chgData name="James Lenard Soriano" userId="5b89e2961bf67d79" providerId="LiveId" clId="{2EDC3EB8-36ED-4CC4-B935-B3B1A1EACFD6}" dt="2024-04-24T16:17:53.317" v="1163" actId="14100"/>
          <ac:spMkLst>
            <pc:docMk/>
            <pc:sldMk cId="1705136022" sldId="282"/>
            <ac:spMk id="7" creationId="{DB80CD6F-8803-4AA5-FCCB-A26C81DF6918}"/>
          </ac:spMkLst>
        </pc:spChg>
        <pc:graphicFrameChg chg="add mod modGraphic">
          <ac:chgData name="James Lenard Soriano" userId="5b89e2961bf67d79" providerId="LiveId" clId="{2EDC3EB8-36ED-4CC4-B935-B3B1A1EACFD6}" dt="2024-04-24T16:16:36.245" v="1153" actId="14100"/>
          <ac:graphicFrameMkLst>
            <pc:docMk/>
            <pc:sldMk cId="1705136022" sldId="282"/>
            <ac:graphicFrameMk id="2" creationId="{A42956FD-DAB8-BCED-84F0-F1658FF412CF}"/>
          </ac:graphicFrameMkLst>
        </pc:graphicFrameChg>
        <pc:picChg chg="del">
          <ac:chgData name="James Lenard Soriano" userId="5b89e2961bf67d79" providerId="LiveId" clId="{2EDC3EB8-36ED-4CC4-B935-B3B1A1EACFD6}" dt="2024-04-24T16:13:49.102" v="959" actId="478"/>
          <ac:picMkLst>
            <pc:docMk/>
            <pc:sldMk cId="1705136022" sldId="282"/>
            <ac:picMk id="1030" creationId="{44BE1884-81B0-715C-390D-1FA6A46A7253}"/>
          </ac:picMkLst>
        </pc:picChg>
      </pc:sldChg>
      <pc:sldChg chg="addSp delSp modSp add mod ord modTransition">
        <pc:chgData name="James Lenard Soriano" userId="5b89e2961bf67d79" providerId="LiveId" clId="{2EDC3EB8-36ED-4CC4-B935-B3B1A1EACFD6}" dt="2024-05-03T14:06:12.178" v="2027"/>
        <pc:sldMkLst>
          <pc:docMk/>
          <pc:sldMk cId="3742206235" sldId="283"/>
        </pc:sldMkLst>
        <pc:spChg chg="mod">
          <ac:chgData name="James Lenard Soriano" userId="5b89e2961bf67d79" providerId="LiveId" clId="{2EDC3EB8-36ED-4CC4-B935-B3B1A1EACFD6}" dt="2024-04-25T00:36:36.909" v="1252" actId="14100"/>
          <ac:spMkLst>
            <pc:docMk/>
            <pc:sldMk cId="3742206235" sldId="283"/>
            <ac:spMk id="4" creationId="{71E89B8E-23E3-0AF8-D735-4E17C4495FB3}"/>
          </ac:spMkLst>
        </pc:spChg>
        <pc:spChg chg="mod">
          <ac:chgData name="James Lenard Soriano" userId="5b89e2961bf67d79" providerId="LiveId" clId="{2EDC3EB8-36ED-4CC4-B935-B3B1A1EACFD6}" dt="2024-04-25T00:36:42.678" v="1255" actId="20577"/>
          <ac:spMkLst>
            <pc:docMk/>
            <pc:sldMk cId="3742206235" sldId="283"/>
            <ac:spMk id="7" creationId="{DB80CD6F-8803-4AA5-FCCB-A26C81DF6918}"/>
          </ac:spMkLst>
        </pc:spChg>
        <pc:graphicFrameChg chg="del">
          <ac:chgData name="James Lenard Soriano" userId="5b89e2961bf67d79" providerId="LiveId" clId="{2EDC3EB8-36ED-4CC4-B935-B3B1A1EACFD6}" dt="2024-04-25T00:34:08.286" v="1187" actId="478"/>
          <ac:graphicFrameMkLst>
            <pc:docMk/>
            <pc:sldMk cId="3742206235" sldId="283"/>
            <ac:graphicFrameMk id="2" creationId="{A42956FD-DAB8-BCED-84F0-F1658FF412CF}"/>
          </ac:graphicFrameMkLst>
        </pc:graphicFrameChg>
        <pc:picChg chg="add mod ord">
          <ac:chgData name="James Lenard Soriano" userId="5b89e2961bf67d79" providerId="LiveId" clId="{2EDC3EB8-36ED-4CC4-B935-B3B1A1EACFD6}" dt="2024-04-25T00:55:16.666" v="1423" actId="1076"/>
          <ac:picMkLst>
            <pc:docMk/>
            <pc:sldMk cId="3742206235" sldId="283"/>
            <ac:picMk id="5" creationId="{849CA8AE-6795-CBB4-558D-735D35903BAE}"/>
          </ac:picMkLst>
        </pc:picChg>
        <pc:picChg chg="add mod">
          <ac:chgData name="James Lenard Soriano" userId="5b89e2961bf67d79" providerId="LiveId" clId="{2EDC3EB8-36ED-4CC4-B935-B3B1A1EACFD6}" dt="2024-04-25T00:55:13.109" v="1422" actId="14100"/>
          <ac:picMkLst>
            <pc:docMk/>
            <pc:sldMk cId="3742206235" sldId="283"/>
            <ac:picMk id="6" creationId="{40EE977F-F822-0D21-A86C-77ED315EFA20}"/>
          </ac:picMkLst>
        </pc:picChg>
        <pc:picChg chg="add del mod">
          <ac:chgData name="James Lenard Soriano" userId="5b89e2961bf67d79" providerId="LiveId" clId="{2EDC3EB8-36ED-4CC4-B935-B3B1A1EACFD6}" dt="2024-04-25T00:39:25.562" v="1279" actId="478"/>
          <ac:picMkLst>
            <pc:docMk/>
            <pc:sldMk cId="3742206235" sldId="283"/>
            <ac:picMk id="8" creationId="{C9C42E30-4A90-53B7-81E6-20D025CA9EBA}"/>
          </ac:picMkLst>
        </pc:picChg>
        <pc:picChg chg="add del mod">
          <ac:chgData name="James Lenard Soriano" userId="5b89e2961bf67d79" providerId="LiveId" clId="{2EDC3EB8-36ED-4CC4-B935-B3B1A1EACFD6}" dt="2024-04-25T00:40:07.874" v="1284" actId="478"/>
          <ac:picMkLst>
            <pc:docMk/>
            <pc:sldMk cId="3742206235" sldId="283"/>
            <ac:picMk id="9" creationId="{D28128FA-A76C-3B3E-B677-B033E721B742}"/>
          </ac:picMkLst>
        </pc:picChg>
        <pc:picChg chg="add del mod">
          <ac:chgData name="James Lenard Soriano" userId="5b89e2961bf67d79" providerId="LiveId" clId="{2EDC3EB8-36ED-4CC4-B935-B3B1A1EACFD6}" dt="2024-04-25T00:40:40.237" v="1294" actId="478"/>
          <ac:picMkLst>
            <pc:docMk/>
            <pc:sldMk cId="3742206235" sldId="283"/>
            <ac:picMk id="11" creationId="{7F938F2B-5F2D-765A-CB64-A02CAB42E476}"/>
          </ac:picMkLst>
        </pc:picChg>
        <pc:picChg chg="add mod ord">
          <ac:chgData name="James Lenard Soriano" userId="5b89e2961bf67d79" providerId="LiveId" clId="{2EDC3EB8-36ED-4CC4-B935-B3B1A1EACFD6}" dt="2024-04-25T00:55:21.869" v="1425" actId="1076"/>
          <ac:picMkLst>
            <pc:docMk/>
            <pc:sldMk cId="3742206235" sldId="283"/>
            <ac:picMk id="12" creationId="{C4D3CF06-29C9-C785-2B1A-C1F85707FDD2}"/>
          </ac:picMkLst>
        </pc:picChg>
        <pc:picChg chg="add del mod">
          <ac:chgData name="James Lenard Soriano" userId="5b89e2961bf67d79" providerId="LiveId" clId="{2EDC3EB8-36ED-4CC4-B935-B3B1A1EACFD6}" dt="2024-04-25T00:42:13.171" v="1314" actId="478"/>
          <ac:picMkLst>
            <pc:docMk/>
            <pc:sldMk cId="3742206235" sldId="283"/>
            <ac:picMk id="13" creationId="{69386931-D3F8-51B6-1A4B-823F1A6831D1}"/>
          </ac:picMkLst>
        </pc:picChg>
        <pc:picChg chg="add mod ord">
          <ac:chgData name="James Lenard Soriano" userId="5b89e2961bf67d79" providerId="LiveId" clId="{2EDC3EB8-36ED-4CC4-B935-B3B1A1EACFD6}" dt="2024-04-25T00:55:13.109" v="1422" actId="14100"/>
          <ac:picMkLst>
            <pc:docMk/>
            <pc:sldMk cId="3742206235" sldId="283"/>
            <ac:picMk id="14" creationId="{4EE165AE-B0D0-CB5A-841C-2AC1EDDF7944}"/>
          </ac:picMkLst>
        </pc:picChg>
        <pc:picChg chg="add del mod">
          <ac:chgData name="James Lenard Soriano" userId="5b89e2961bf67d79" providerId="LiveId" clId="{2EDC3EB8-36ED-4CC4-B935-B3B1A1EACFD6}" dt="2024-04-25T00:44:45.573" v="1326" actId="478"/>
          <ac:picMkLst>
            <pc:docMk/>
            <pc:sldMk cId="3742206235" sldId="283"/>
            <ac:picMk id="15" creationId="{647C1E75-599A-A7A7-8449-589E2AB05D23}"/>
          </ac:picMkLst>
        </pc:picChg>
        <pc:picChg chg="add mod ord">
          <ac:chgData name="James Lenard Soriano" userId="5b89e2961bf67d79" providerId="LiveId" clId="{2EDC3EB8-36ED-4CC4-B935-B3B1A1EACFD6}" dt="2024-04-25T00:55:19.339" v="1424" actId="1076"/>
          <ac:picMkLst>
            <pc:docMk/>
            <pc:sldMk cId="3742206235" sldId="283"/>
            <ac:picMk id="16" creationId="{6B33B9AA-AC13-034B-9B8E-7A91A10A6A5E}"/>
          </ac:picMkLst>
        </pc:picChg>
        <pc:picChg chg="add mod">
          <ac:chgData name="James Lenard Soriano" userId="5b89e2961bf67d79" providerId="LiveId" clId="{2EDC3EB8-36ED-4CC4-B935-B3B1A1EACFD6}" dt="2024-04-25T00:55:13.109" v="1422" actId="14100"/>
          <ac:picMkLst>
            <pc:docMk/>
            <pc:sldMk cId="3742206235" sldId="283"/>
            <ac:picMk id="17" creationId="{4852073B-BEC5-56C1-1E45-2C0B8B0A3632}"/>
          </ac:picMkLst>
        </pc:picChg>
        <pc:picChg chg="add mod ord">
          <ac:chgData name="James Lenard Soriano" userId="5b89e2961bf67d79" providerId="LiveId" clId="{2EDC3EB8-36ED-4CC4-B935-B3B1A1EACFD6}" dt="2024-04-25T00:55:13.109" v="1422" actId="14100"/>
          <ac:picMkLst>
            <pc:docMk/>
            <pc:sldMk cId="3742206235" sldId="283"/>
            <ac:picMk id="18" creationId="{805DA826-943C-B3F3-7C52-CC6781D16F36}"/>
          </ac:picMkLst>
        </pc:picChg>
      </pc:sldChg>
      <pc:sldChg chg="addSp delSp modSp add mod ord modTransition">
        <pc:chgData name="James Lenard Soriano" userId="5b89e2961bf67d79" providerId="LiveId" clId="{2EDC3EB8-36ED-4CC4-B935-B3B1A1EACFD6}" dt="2024-05-03T14:06:12.178" v="2027"/>
        <pc:sldMkLst>
          <pc:docMk/>
          <pc:sldMk cId="1646309325" sldId="284"/>
        </pc:sldMkLst>
        <pc:spChg chg="add del mod">
          <ac:chgData name="James Lenard Soriano" userId="5b89e2961bf67d79" providerId="LiveId" clId="{2EDC3EB8-36ED-4CC4-B935-B3B1A1EACFD6}" dt="2024-04-25T00:59:27.647" v="1572" actId="478"/>
          <ac:spMkLst>
            <pc:docMk/>
            <pc:sldMk cId="1646309325" sldId="284"/>
            <ac:spMk id="3" creationId="{31D8AB6D-3416-0A4B-9C20-CB3B318CA3AC}"/>
          </ac:spMkLst>
        </pc:spChg>
        <pc:spChg chg="mod">
          <ac:chgData name="James Lenard Soriano" userId="5b89e2961bf67d79" providerId="LiveId" clId="{2EDC3EB8-36ED-4CC4-B935-B3B1A1EACFD6}" dt="2024-04-25T01:00:48.024" v="1643" actId="14100"/>
          <ac:spMkLst>
            <pc:docMk/>
            <pc:sldMk cId="1646309325" sldId="284"/>
            <ac:spMk id="4" creationId="{71E89B8E-23E3-0AF8-D735-4E17C4495FB3}"/>
          </ac:spMkLst>
        </pc:spChg>
        <pc:spChg chg="add mod">
          <ac:chgData name="James Lenard Soriano" userId="5b89e2961bf67d79" providerId="LiveId" clId="{2EDC3EB8-36ED-4CC4-B935-B3B1A1EACFD6}" dt="2024-04-25T01:00:45.491" v="1636" actId="1076"/>
          <ac:spMkLst>
            <pc:docMk/>
            <pc:sldMk cId="1646309325" sldId="284"/>
            <ac:spMk id="6" creationId="{8C900846-EDD9-C257-D2C7-01A792A8A124}"/>
          </ac:spMkLst>
        </pc:spChg>
        <pc:spChg chg="del">
          <ac:chgData name="James Lenard Soriano" userId="5b89e2961bf67d79" providerId="LiveId" clId="{2EDC3EB8-36ED-4CC4-B935-B3B1A1EACFD6}" dt="2024-04-25T00:55:38.495" v="1429" actId="478"/>
          <ac:spMkLst>
            <pc:docMk/>
            <pc:sldMk cId="1646309325" sldId="284"/>
            <ac:spMk id="7" creationId="{DB80CD6F-8803-4AA5-FCCB-A26C81DF6918}"/>
          </ac:spMkLst>
        </pc:spChg>
        <pc:graphicFrameChg chg="mod modGraphic">
          <ac:chgData name="James Lenard Soriano" userId="5b89e2961bf67d79" providerId="LiveId" clId="{2EDC3EB8-36ED-4CC4-B935-B3B1A1EACFD6}" dt="2024-04-25T01:00:47.549" v="1642" actId="1076"/>
          <ac:graphicFrameMkLst>
            <pc:docMk/>
            <pc:sldMk cId="1646309325" sldId="284"/>
            <ac:graphicFrameMk id="2" creationId="{A42956FD-DAB8-BCED-84F0-F1658FF412CF}"/>
          </ac:graphicFrameMkLst>
        </pc:graphicFrameChg>
        <pc:graphicFrameChg chg="add mod">
          <ac:chgData name="James Lenard Soriano" userId="5b89e2961bf67d79" providerId="LiveId" clId="{2EDC3EB8-36ED-4CC4-B935-B3B1A1EACFD6}" dt="2024-04-25T01:00:46.300" v="1639" actId="1076"/>
          <ac:graphicFrameMkLst>
            <pc:docMk/>
            <pc:sldMk cId="1646309325" sldId="284"/>
            <ac:graphicFrameMk id="5" creationId="{B0C5E6E4-37AE-46F9-CA23-A7FC4AABC5E5}"/>
          </ac:graphicFrameMkLst>
        </pc:graphicFrameChg>
      </pc:sldChg>
      <pc:sldChg chg="modSp add mod modTransition">
        <pc:chgData name="James Lenard Soriano" userId="5b89e2961bf67d79" providerId="LiveId" clId="{2EDC3EB8-36ED-4CC4-B935-B3B1A1EACFD6}" dt="2024-05-03T14:06:12.178" v="2027"/>
        <pc:sldMkLst>
          <pc:docMk/>
          <pc:sldMk cId="99304010" sldId="285"/>
        </pc:sldMkLst>
        <pc:spChg chg="mod">
          <ac:chgData name="James Lenard Soriano" userId="5b89e2961bf67d79" providerId="LiveId" clId="{2EDC3EB8-36ED-4CC4-B935-B3B1A1EACFD6}" dt="2024-04-25T01:01:11.405" v="1678" actId="20577"/>
          <ac:spMkLst>
            <pc:docMk/>
            <pc:sldMk cId="99304010" sldId="285"/>
            <ac:spMk id="4" creationId="{71E89B8E-23E3-0AF8-D735-4E17C4495FB3}"/>
          </ac:spMkLst>
        </pc:spChg>
        <pc:graphicFrameChg chg="modGraphic">
          <ac:chgData name="James Lenard Soriano" userId="5b89e2961bf67d79" providerId="LiveId" clId="{2EDC3EB8-36ED-4CC4-B935-B3B1A1EACFD6}" dt="2024-04-25T02:04:41.699" v="1863" actId="20577"/>
          <ac:graphicFrameMkLst>
            <pc:docMk/>
            <pc:sldMk cId="99304010" sldId="285"/>
            <ac:graphicFrameMk id="2" creationId="{A42956FD-DAB8-BCED-84F0-F1658FF412CF}"/>
          </ac:graphicFrameMkLst>
        </pc:graphicFrameChg>
      </pc:sldChg>
      <pc:sldChg chg="modSp add mod ord modTransition">
        <pc:chgData name="James Lenard Soriano" userId="5b89e2961bf67d79" providerId="LiveId" clId="{2EDC3EB8-36ED-4CC4-B935-B3B1A1EACFD6}" dt="2024-05-03T14:06:12.178" v="2027"/>
        <pc:sldMkLst>
          <pc:docMk/>
          <pc:sldMk cId="725109457" sldId="286"/>
        </pc:sldMkLst>
        <pc:spChg chg="mod">
          <ac:chgData name="James Lenard Soriano" userId="5b89e2961bf67d79" providerId="LiveId" clId="{2EDC3EB8-36ED-4CC4-B935-B3B1A1EACFD6}" dt="2024-04-25T01:03:21.235" v="1770" actId="20577"/>
          <ac:spMkLst>
            <pc:docMk/>
            <pc:sldMk cId="725109457" sldId="286"/>
            <ac:spMk id="4" creationId="{71E89B8E-23E3-0AF8-D735-4E17C4495FB3}"/>
          </ac:spMkLst>
        </pc:spChg>
        <pc:graphicFrameChg chg="modGraphic">
          <ac:chgData name="James Lenard Soriano" userId="5b89e2961bf67d79" providerId="LiveId" clId="{2EDC3EB8-36ED-4CC4-B935-B3B1A1EACFD6}" dt="2024-04-25T01:03:59.558" v="1828" actId="20577"/>
          <ac:graphicFrameMkLst>
            <pc:docMk/>
            <pc:sldMk cId="725109457" sldId="286"/>
            <ac:graphicFrameMk id="2" creationId="{A42956FD-DAB8-BCED-84F0-F1658FF412CF}"/>
          </ac:graphicFrameMkLst>
        </pc:graphicFrameChg>
      </pc:sldChg>
      <pc:sldChg chg="modSp add mod modTransition">
        <pc:chgData name="James Lenard Soriano" userId="5b89e2961bf67d79" providerId="LiveId" clId="{2EDC3EB8-36ED-4CC4-B935-B3B1A1EACFD6}" dt="2024-05-03T14:06:12.178" v="2027"/>
        <pc:sldMkLst>
          <pc:docMk/>
          <pc:sldMk cId="2857841678" sldId="287"/>
        </pc:sldMkLst>
        <pc:spChg chg="mod">
          <ac:chgData name="James Lenard Soriano" userId="5b89e2961bf67d79" providerId="LiveId" clId="{2EDC3EB8-36ED-4CC4-B935-B3B1A1EACFD6}" dt="2024-05-03T13:35:11.486" v="1884"/>
          <ac:spMkLst>
            <pc:docMk/>
            <pc:sldMk cId="2857841678" sldId="287"/>
            <ac:spMk id="3" creationId="{2765730D-A7DE-E339-E725-4F3D6EAB1A04}"/>
          </ac:spMkLst>
        </pc:spChg>
      </pc:sldChg>
      <pc:sldChg chg="addSp delSp modSp add del mod modTransition">
        <pc:chgData name="James Lenard Soriano" userId="5b89e2961bf67d79" providerId="LiveId" clId="{2EDC3EB8-36ED-4CC4-B935-B3B1A1EACFD6}" dt="2024-05-03T14:06:12.178" v="2027"/>
        <pc:sldMkLst>
          <pc:docMk/>
          <pc:sldMk cId="584522547" sldId="288"/>
        </pc:sldMkLst>
        <pc:spChg chg="mod">
          <ac:chgData name="James Lenard Soriano" userId="5b89e2961bf67d79" providerId="LiveId" clId="{2EDC3EB8-36ED-4CC4-B935-B3B1A1EACFD6}" dt="2024-05-03T14:01:39.558" v="2004" actId="1076"/>
          <ac:spMkLst>
            <pc:docMk/>
            <pc:sldMk cId="584522547" sldId="288"/>
            <ac:spMk id="2" creationId="{9810C58D-1EB4-DD4F-68CE-C30F76EB6A3F}"/>
          </ac:spMkLst>
        </pc:spChg>
        <pc:spChg chg="del">
          <ac:chgData name="James Lenard Soriano" userId="5b89e2961bf67d79" providerId="LiveId" clId="{2EDC3EB8-36ED-4CC4-B935-B3B1A1EACFD6}" dt="2024-05-03T13:59:48.253" v="1971" actId="478"/>
          <ac:spMkLst>
            <pc:docMk/>
            <pc:sldMk cId="584522547" sldId="288"/>
            <ac:spMk id="3" creationId="{2765730D-A7DE-E339-E725-4F3D6EAB1A04}"/>
          </ac:spMkLst>
        </pc:spChg>
        <pc:spChg chg="add del mod">
          <ac:chgData name="James Lenard Soriano" userId="5b89e2961bf67d79" providerId="LiveId" clId="{2EDC3EB8-36ED-4CC4-B935-B3B1A1EACFD6}" dt="2024-05-03T14:03:50.232" v="2010" actId="478"/>
          <ac:spMkLst>
            <pc:docMk/>
            <pc:sldMk cId="584522547" sldId="288"/>
            <ac:spMk id="6" creationId="{9DDB67D7-76D8-0C51-3A16-2B1BF7B1C1CF}"/>
          </ac:spMkLst>
        </pc:spChg>
        <pc:picChg chg="del">
          <ac:chgData name="James Lenard Soriano" userId="5b89e2961bf67d79" providerId="LiveId" clId="{2EDC3EB8-36ED-4CC4-B935-B3B1A1EACFD6}" dt="2024-05-03T13:59:50.146" v="1972" actId="478"/>
          <ac:picMkLst>
            <pc:docMk/>
            <pc:sldMk cId="584522547" sldId="288"/>
            <ac:picMk id="7" creationId="{D4C94755-650E-5C75-2D58-13322EC3F091}"/>
          </ac:picMkLst>
        </pc:picChg>
        <pc:picChg chg="add del mod">
          <ac:chgData name="James Lenard Soriano" userId="5b89e2961bf67d79" providerId="LiveId" clId="{2EDC3EB8-36ED-4CC4-B935-B3B1A1EACFD6}" dt="2024-05-03T14:00:09.962" v="1981" actId="478"/>
          <ac:picMkLst>
            <pc:docMk/>
            <pc:sldMk cId="584522547" sldId="288"/>
            <ac:picMk id="9" creationId="{B29F282A-D7E0-0BD0-7360-B26010C3C72E}"/>
          </ac:picMkLst>
        </pc:picChg>
        <pc:picChg chg="add mod">
          <ac:chgData name="James Lenard Soriano" userId="5b89e2961bf67d79" providerId="LiveId" clId="{2EDC3EB8-36ED-4CC4-B935-B3B1A1EACFD6}" dt="2024-05-03T14:04:48.183" v="2020" actId="1440"/>
          <ac:picMkLst>
            <pc:docMk/>
            <pc:sldMk cId="584522547" sldId="288"/>
            <ac:picMk id="11" creationId="{730D8695-16AC-BFD2-59EA-B06512A57DEE}"/>
          </ac:picMkLst>
        </pc:picChg>
        <pc:picChg chg="add mod">
          <ac:chgData name="James Lenard Soriano" userId="5b89e2961bf67d79" providerId="LiveId" clId="{2EDC3EB8-36ED-4CC4-B935-B3B1A1EACFD6}" dt="2024-05-03T14:04:48.183" v="2020" actId="1440"/>
          <ac:picMkLst>
            <pc:docMk/>
            <pc:sldMk cId="584522547" sldId="288"/>
            <ac:picMk id="13" creationId="{1F3AF3DF-EAF1-C1B1-E072-CDBC590B2A2E}"/>
          </ac:picMkLst>
        </pc:picChg>
        <pc:picChg chg="add mod">
          <ac:chgData name="James Lenard Soriano" userId="5b89e2961bf67d79" providerId="LiveId" clId="{2EDC3EB8-36ED-4CC4-B935-B3B1A1EACFD6}" dt="2024-05-03T14:03:56.104" v="2013" actId="571"/>
          <ac:picMkLst>
            <pc:docMk/>
            <pc:sldMk cId="584522547" sldId="288"/>
            <ac:picMk id="14" creationId="{6EB71476-EDD9-8549-ED0B-DDAD838A8CF1}"/>
          </ac:picMkLst>
        </pc:picChg>
        <pc:picChg chg="add mod">
          <ac:chgData name="James Lenard Soriano" userId="5b89e2961bf67d79" providerId="LiveId" clId="{2EDC3EB8-36ED-4CC4-B935-B3B1A1EACFD6}" dt="2024-05-03T14:03:56.104" v="2013" actId="571"/>
          <ac:picMkLst>
            <pc:docMk/>
            <pc:sldMk cId="584522547" sldId="288"/>
            <ac:picMk id="15" creationId="{0BDFBBCE-7CDB-5D44-4655-DA879DC641C9}"/>
          </ac:picMkLst>
        </pc:picChg>
        <pc:picChg chg="add mod">
          <ac:chgData name="James Lenard Soriano" userId="5b89e2961bf67d79" providerId="LiveId" clId="{2EDC3EB8-36ED-4CC4-B935-B3B1A1EACFD6}" dt="2024-05-03T14:04:48.183" v="2020" actId="1440"/>
          <ac:picMkLst>
            <pc:docMk/>
            <pc:sldMk cId="584522547" sldId="288"/>
            <ac:picMk id="17" creationId="{E89975CD-39D8-9B11-95D5-3D598D7A1B2D}"/>
          </ac:picMkLst>
        </pc:picChg>
      </pc:sldChg>
      <pc:sldChg chg="add del">
        <pc:chgData name="James Lenard Soriano" userId="5b89e2961bf67d79" providerId="LiveId" clId="{2EDC3EB8-36ED-4CC4-B935-B3B1A1EACFD6}" dt="2024-05-03T14:03:31.293" v="2009" actId="2890"/>
        <pc:sldMkLst>
          <pc:docMk/>
          <pc:sldMk cId="1963848288"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5ABAC-20E5-4936-92B9-6934F4C37DC8}" type="datetimeFigureOut">
              <a:rPr lang="en-PH" smtClean="0"/>
              <a:t>07/05/2024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0EA41-7517-452F-B82C-84FDBBEAF057}" type="slidenum">
              <a:rPr lang="en-PH" smtClean="0"/>
              <a:t>‹#›</a:t>
            </a:fld>
            <a:endParaRPr lang="en-PH"/>
          </a:p>
        </p:txBody>
      </p:sp>
    </p:spTree>
    <p:extLst>
      <p:ext uri="{BB962C8B-B14F-4D97-AF65-F5344CB8AC3E}">
        <p14:creationId xmlns:p14="http://schemas.microsoft.com/office/powerpoint/2010/main" val="368835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gn="just">
              <a:lnSpc>
                <a:spcPct val="107000"/>
              </a:lnSpc>
              <a:spcAft>
                <a:spcPts val="800"/>
              </a:spcAft>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Alumni management systems are known to be essential for providing connections between the school and their graduates, which are recognized as valuable assets contributing to reputation and industry.</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PH" sz="1800" kern="1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Furthermore, according to Vidyalaya, alumni involvement is important for schools as they are great resources, also they have an important role as legacy runners of the institute they used to belong to.</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PH" sz="1800" kern="100" dirty="0">
              <a:effectLst/>
              <a:latin typeface="Arial" panose="020B060402020202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According to Chi, Jones, and </a:t>
            </a:r>
            <a:r>
              <a:rPr lang="en-PH" sz="1800" kern="100" dirty="0" err="1">
                <a:effectLst/>
                <a:latin typeface="Arial" panose="020B0604020202020204" pitchFamily="34" charset="0"/>
                <a:ea typeface="Calibri" panose="020F0502020204030204" pitchFamily="34" charset="0"/>
                <a:cs typeface="Times New Roman" panose="02020603050405020304" pitchFamily="18" charset="0"/>
              </a:rPr>
              <a:t>Grandham</a:t>
            </a:r>
            <a:r>
              <a:rPr lang="en-PH" sz="1800" kern="100" dirty="0">
                <a:effectLst/>
                <a:latin typeface="Arial" panose="020B0604020202020204" pitchFamily="34" charset="0"/>
                <a:ea typeface="Calibri" panose="020F0502020204030204" pitchFamily="34" charset="0"/>
                <a:cs typeface="Times New Roman" panose="02020603050405020304" pitchFamily="18" charset="0"/>
              </a:rPr>
              <a:t>, alumni systems exist to promote active and ongoing relationships between graduates and their alma mater.</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2</a:t>
            </a:fld>
            <a:endParaRPr lang="en-PH"/>
          </a:p>
        </p:txBody>
      </p:sp>
    </p:spTree>
    <p:extLst>
      <p:ext uri="{BB962C8B-B14F-4D97-AF65-F5344CB8AC3E}">
        <p14:creationId xmlns:p14="http://schemas.microsoft.com/office/powerpoint/2010/main" val="278954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dirty="0">
                <a:effectLst/>
                <a:latin typeface="Arial" panose="020B0604020202020204" pitchFamily="34" charset="0"/>
                <a:ea typeface="Calibri" panose="020F0502020204030204" pitchFamily="34" charset="0"/>
              </a:rPr>
              <a:t>For the project purpose is to develop a sustainable alumni system that can be used easily by the alumni administration. This project wishes to contribute to the Sustainable Development Goals. </a:t>
            </a:r>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11</a:t>
            </a:fld>
            <a:endParaRPr lang="en-PH"/>
          </a:p>
        </p:txBody>
      </p:sp>
    </p:spTree>
    <p:extLst>
      <p:ext uri="{BB962C8B-B14F-4D97-AF65-F5344CB8AC3E}">
        <p14:creationId xmlns:p14="http://schemas.microsoft.com/office/powerpoint/2010/main" val="296057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Starting with Goal #4, Quality Education. In what way? Alumni who work for years in their industry can be considered as a professional in their field which they can bring and share this knowledge to students. Administrators can contact this people and organize a seminar or workshop or even mentorships.</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290EA41-7517-452F-B82C-84FDBBEAF057}" type="slidenum">
              <a:rPr lang="en-PH" smtClean="0"/>
              <a:t>12</a:t>
            </a:fld>
            <a:endParaRPr lang="en-PH"/>
          </a:p>
        </p:txBody>
      </p:sp>
    </p:spTree>
    <p:extLst>
      <p:ext uri="{BB962C8B-B14F-4D97-AF65-F5344CB8AC3E}">
        <p14:creationId xmlns:p14="http://schemas.microsoft.com/office/powerpoint/2010/main" val="335735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dirty="0">
                <a:effectLst/>
                <a:latin typeface="Arial" panose="020B0604020202020204" pitchFamily="34" charset="0"/>
                <a:ea typeface="Calibri" panose="020F0502020204030204" pitchFamily="34" charset="0"/>
              </a:rPr>
              <a:t>This also aimed to contribute to Goal #8. The system will also provide a job board for the alumni who are still unemployed. This will be managed by the administrator.</a:t>
            </a:r>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13</a:t>
            </a:fld>
            <a:endParaRPr lang="en-PH"/>
          </a:p>
        </p:txBody>
      </p:sp>
    </p:spTree>
    <p:extLst>
      <p:ext uri="{BB962C8B-B14F-4D97-AF65-F5344CB8AC3E}">
        <p14:creationId xmlns:p14="http://schemas.microsoft.com/office/powerpoint/2010/main" val="2308955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dirty="0">
                <a:effectLst/>
                <a:latin typeface="Arial" panose="020B0604020202020204" pitchFamily="34" charset="0"/>
                <a:ea typeface="Calibri" panose="020F0502020204030204" pitchFamily="34" charset="0"/>
              </a:rPr>
              <a:t>This also contributes to Goal #9, due to the goal of a sustainable and centralized system, this could improve the productivity within the admin. In the long run, bigger data means it needed a data warehouse</a:t>
            </a:r>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14</a:t>
            </a:fld>
            <a:endParaRPr lang="en-PH"/>
          </a:p>
        </p:txBody>
      </p:sp>
    </p:spTree>
    <p:extLst>
      <p:ext uri="{BB962C8B-B14F-4D97-AF65-F5344CB8AC3E}">
        <p14:creationId xmlns:p14="http://schemas.microsoft.com/office/powerpoint/2010/main" val="2433754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Lastly, this also addresses the Goal #10, with the prescription module, it will prevent or reduce biases in the selection process of the notable alumni award enforcing fairness.</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15</a:t>
            </a:fld>
            <a:endParaRPr lang="en-PH"/>
          </a:p>
        </p:txBody>
      </p:sp>
    </p:spTree>
    <p:extLst>
      <p:ext uri="{BB962C8B-B14F-4D97-AF65-F5344CB8AC3E}">
        <p14:creationId xmlns:p14="http://schemas.microsoft.com/office/powerpoint/2010/main" val="248845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The scope of the project and the limitations. Starting off with the content management, administrators oversee the content where users will browse. This is where the news and events, and job board can be found. Second, utilizing data analysis and visualization, this is for the administrator’s side where they can study the data and generate the reports via graphs and charts. Lastly, the notable alumni merit system, where the prescription module will contribute in the selection process of the notable alumni.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800" kern="1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As for the limitations of the project, data quality issues where data depends on the accuracy, and completeness of the information about the alumni. This could greatly affect the generation of reports. Lastly, user adoption, where it requires for the system to have an active involvement from the users, more specifically the administrators.</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16</a:t>
            </a:fld>
            <a:endParaRPr lang="en-PH"/>
          </a:p>
        </p:txBody>
      </p:sp>
    </p:spTree>
    <p:extLst>
      <p:ext uri="{BB962C8B-B14F-4D97-AF65-F5344CB8AC3E}">
        <p14:creationId xmlns:p14="http://schemas.microsoft.com/office/powerpoint/2010/main" val="325832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our conceptual framework, where the features of the system that can accessed by both the admin and users. However, the management responsibilities lies with </a:t>
            </a:r>
            <a:r>
              <a:rPr lang="en-PH"/>
              <a:t>the administrators.</a:t>
            </a:r>
          </a:p>
        </p:txBody>
      </p:sp>
      <p:sp>
        <p:nvSpPr>
          <p:cNvPr id="4" name="Slide Number Placeholder 3"/>
          <p:cNvSpPr>
            <a:spLocks noGrp="1"/>
          </p:cNvSpPr>
          <p:nvPr>
            <p:ph type="sldNum" sz="quarter" idx="5"/>
          </p:nvPr>
        </p:nvSpPr>
        <p:spPr/>
        <p:txBody>
          <a:bodyPr/>
          <a:lstStyle/>
          <a:p>
            <a:fld id="{9290EA41-7517-452F-B82C-84FDBBEAF057}" type="slidenum">
              <a:rPr lang="en-PH" smtClean="0"/>
              <a:t>17</a:t>
            </a:fld>
            <a:endParaRPr lang="en-PH"/>
          </a:p>
        </p:txBody>
      </p:sp>
    </p:spTree>
    <p:extLst>
      <p:ext uri="{BB962C8B-B14F-4D97-AF65-F5344CB8AC3E}">
        <p14:creationId xmlns:p14="http://schemas.microsoft.com/office/powerpoint/2010/main" val="657373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0EA41-7517-452F-B82C-84FDBBEAF057}" type="slidenum">
              <a:rPr lang="en-PH" smtClean="0"/>
              <a:t>20</a:t>
            </a:fld>
            <a:endParaRPr lang="en-PH"/>
          </a:p>
        </p:txBody>
      </p:sp>
    </p:spTree>
    <p:extLst>
      <p:ext uri="{BB962C8B-B14F-4D97-AF65-F5344CB8AC3E}">
        <p14:creationId xmlns:p14="http://schemas.microsoft.com/office/powerpoint/2010/main" val="230587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Now, there are problems persisted in tracing and managing alumni systems. For instance, from </a:t>
            </a:r>
            <a:r>
              <a:rPr lang="en-PH" sz="1800" kern="100" dirty="0" err="1">
                <a:effectLst/>
                <a:latin typeface="Arial" panose="020B0604020202020204" pitchFamily="34" charset="0"/>
                <a:ea typeface="Calibri" panose="020F0502020204030204" pitchFamily="34" charset="0"/>
                <a:cs typeface="Times New Roman" panose="02020603050405020304" pitchFamily="18" charset="0"/>
              </a:rPr>
              <a:t>Etcuban’s</a:t>
            </a:r>
            <a:r>
              <a:rPr lang="en-PH" sz="1800" kern="100" dirty="0">
                <a:effectLst/>
                <a:latin typeface="Arial" panose="020B0604020202020204" pitchFamily="34" charset="0"/>
                <a:ea typeface="Calibri" panose="020F0502020204030204" pitchFamily="34" charset="0"/>
                <a:cs typeface="Times New Roman" panose="02020603050405020304" pitchFamily="18" charset="0"/>
              </a:rPr>
              <a:t> study during the development of the Alumni Database for the University of Cebu, their respondents encountered these set of problems: limited personnel, outdated tracer review, minimal budgetary outlay, and lack of survey dissemination.</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290EA41-7517-452F-B82C-84FDBBEAF057}" type="slidenum">
              <a:rPr lang="en-PH" smtClean="0"/>
              <a:t>3</a:t>
            </a:fld>
            <a:endParaRPr lang="en-PH"/>
          </a:p>
        </p:txBody>
      </p:sp>
    </p:spTree>
    <p:extLst>
      <p:ext uri="{BB962C8B-B14F-4D97-AF65-F5344CB8AC3E}">
        <p14:creationId xmlns:p14="http://schemas.microsoft.com/office/powerpoint/2010/main" val="2305056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On another study by </a:t>
            </a:r>
            <a:r>
              <a:rPr lang="en-PH" sz="1800" kern="100" dirty="0" err="1">
                <a:effectLst/>
                <a:latin typeface="Arial" panose="020B0604020202020204" pitchFamily="34" charset="0"/>
                <a:ea typeface="Calibri" panose="020F0502020204030204" pitchFamily="34" charset="0"/>
                <a:cs typeface="Times New Roman" panose="02020603050405020304" pitchFamily="18" charset="0"/>
              </a:rPr>
              <a:t>Capili-Kummer</a:t>
            </a:r>
            <a:r>
              <a:rPr lang="en-PH" sz="1800" kern="100" dirty="0">
                <a:effectLst/>
                <a:latin typeface="Arial" panose="020B0604020202020204" pitchFamily="34" charset="0"/>
                <a:ea typeface="Calibri" panose="020F0502020204030204" pitchFamily="34" charset="0"/>
                <a:cs typeface="Times New Roman" panose="02020603050405020304" pitchFamily="18" charset="0"/>
              </a:rPr>
              <a:t> and </a:t>
            </a:r>
            <a:r>
              <a:rPr lang="en-PH" sz="1800" kern="100" dirty="0" err="1">
                <a:effectLst/>
                <a:latin typeface="Arial" panose="020B0604020202020204" pitchFamily="34" charset="0"/>
                <a:ea typeface="Calibri" panose="020F0502020204030204" pitchFamily="34" charset="0"/>
                <a:cs typeface="Times New Roman" panose="02020603050405020304" pitchFamily="18" charset="0"/>
              </a:rPr>
              <a:t>Corpuz-Batagal</a:t>
            </a:r>
            <a:r>
              <a:rPr lang="en-PH" sz="1800" kern="100" dirty="0">
                <a:effectLst/>
                <a:latin typeface="Arial" panose="020B0604020202020204" pitchFamily="34" charset="0"/>
                <a:ea typeface="Calibri" panose="020F0502020204030204" pitchFamily="34" charset="0"/>
                <a:cs typeface="Times New Roman" panose="02020603050405020304" pitchFamily="18" charset="0"/>
              </a:rPr>
              <a:t>, these are the problems encountered tracing the alumni of St. Paul University Philippines: difficulty in consolidating reports, problems in tracing the alumni, and manual system lacks the security it needed.</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4</a:t>
            </a:fld>
            <a:endParaRPr lang="en-PH"/>
          </a:p>
        </p:txBody>
      </p:sp>
    </p:spTree>
    <p:extLst>
      <p:ext uri="{BB962C8B-B14F-4D97-AF65-F5344CB8AC3E}">
        <p14:creationId xmlns:p14="http://schemas.microsoft.com/office/powerpoint/2010/main" val="250274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We also learned that there are already past researchers who developed an alumni tracking system in 2015 and 2016, however there were no turnover with the administrators of the house of alumni thus becoming our clients in this matter. Also the developers recently inquired the administrators regarding the tracing of the alumni of CCS, which in the year 2021, 88% out of 197 alumni responded from the tracer survey, however at the year of 2022, 23.77% out of 98 alumni responded.</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5</a:t>
            </a:fld>
            <a:endParaRPr lang="en-PH"/>
          </a:p>
        </p:txBody>
      </p:sp>
    </p:spTree>
    <p:extLst>
      <p:ext uri="{BB962C8B-B14F-4D97-AF65-F5344CB8AC3E}">
        <p14:creationId xmlns:p14="http://schemas.microsoft.com/office/powerpoint/2010/main" val="171997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The aforementioned problems from the other universities also encountered by the administrators of the house of alumni of LSPU. Like the data quality issues, </a:t>
            </a:r>
            <a:r>
              <a:rPr lang="en-PH" sz="1800" kern="100" dirty="0" err="1">
                <a:effectLst/>
                <a:latin typeface="Arial" panose="020B0604020202020204" pitchFamily="34" charset="0"/>
                <a:ea typeface="Calibri" panose="020F0502020204030204" pitchFamily="34" charset="0"/>
                <a:cs typeface="Times New Roman" panose="02020603050405020304" pitchFamily="18" charset="0"/>
              </a:rPr>
              <a:t>untraceability</a:t>
            </a:r>
            <a:r>
              <a:rPr lang="en-PH" sz="1800" kern="100" dirty="0">
                <a:effectLst/>
                <a:latin typeface="Arial" panose="020B0604020202020204" pitchFamily="34" charset="0"/>
                <a:ea typeface="Calibri" panose="020F0502020204030204" pitchFamily="34" charset="0"/>
                <a:cs typeface="Times New Roman" panose="02020603050405020304" pitchFamily="18" charset="0"/>
              </a:rPr>
              <a:t> of alumni, lack of active connection between, and lastly, no centralized and sustainable system.</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6</a:t>
            </a:fld>
            <a:endParaRPr lang="en-PH"/>
          </a:p>
        </p:txBody>
      </p:sp>
    </p:spTree>
    <p:extLst>
      <p:ext uri="{BB962C8B-B14F-4D97-AF65-F5344CB8AC3E}">
        <p14:creationId xmlns:p14="http://schemas.microsoft.com/office/powerpoint/2010/main" val="3185676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Due to the technological advancements, there are ways on how to tackle these problems. On our project, the integration of data analytics could greatly assist the administrators in generating reports to decision-making situations. We aimed for improved alumni engagement, increase the effectiveness on alumni responsiveness, and facilitate informed decision making by developing a centralized system.</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7</a:t>
            </a:fld>
            <a:endParaRPr lang="en-PH"/>
          </a:p>
        </p:txBody>
      </p:sp>
    </p:spTree>
    <p:extLst>
      <p:ext uri="{BB962C8B-B14F-4D97-AF65-F5344CB8AC3E}">
        <p14:creationId xmlns:p14="http://schemas.microsoft.com/office/powerpoint/2010/main" val="12935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The notable alumni section was suggested by the client as a feature on recognizing graduates for their accomplishments, thus we opted on a prescription module which will assist the administrators on the selection process.</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8</a:t>
            </a:fld>
            <a:endParaRPr lang="en-PH"/>
          </a:p>
        </p:txBody>
      </p:sp>
    </p:spTree>
    <p:extLst>
      <p:ext uri="{BB962C8B-B14F-4D97-AF65-F5344CB8AC3E}">
        <p14:creationId xmlns:p14="http://schemas.microsoft.com/office/powerpoint/2010/main" val="2543671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the criteria shared to us, where the LSPU notable alumni merit points will be based on.</a:t>
            </a:r>
          </a:p>
        </p:txBody>
      </p:sp>
      <p:sp>
        <p:nvSpPr>
          <p:cNvPr id="4" name="Slide Number Placeholder 3"/>
          <p:cNvSpPr>
            <a:spLocks noGrp="1"/>
          </p:cNvSpPr>
          <p:nvPr>
            <p:ph type="sldNum" sz="quarter" idx="5"/>
          </p:nvPr>
        </p:nvSpPr>
        <p:spPr/>
        <p:txBody>
          <a:bodyPr/>
          <a:lstStyle/>
          <a:p>
            <a:fld id="{9290EA41-7517-452F-B82C-84FDBBEAF057}" type="slidenum">
              <a:rPr lang="en-PH" smtClean="0"/>
              <a:t>9</a:t>
            </a:fld>
            <a:endParaRPr lang="en-PH"/>
          </a:p>
        </p:txBody>
      </p:sp>
    </p:spTree>
    <p:extLst>
      <p:ext uri="{BB962C8B-B14F-4D97-AF65-F5344CB8AC3E}">
        <p14:creationId xmlns:p14="http://schemas.microsoft.com/office/powerpoint/2010/main" val="382784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Now onto the objectives. Our general objective is to develop a generalized alumni management system with the data analytics, and visualization features that will cater to the university’s requirements for accreditation. This project will be tested on the LSPU Los Banos grounds.</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800" kern="100" dirty="0">
                <a:effectLst/>
                <a:latin typeface="Arial" panose="020B0604020202020204" pitchFamily="34" charset="0"/>
                <a:ea typeface="Calibri" panose="020F0502020204030204" pitchFamily="34" charset="0"/>
                <a:cs typeface="Times New Roman" panose="02020603050405020304" pitchFamily="18" charset="0"/>
              </a:rPr>
              <a:t>While our specific objectives is to develop a sustainable and centralized alumni management system for LSPU Los Banos. Second, to provide a merit and criteria-based prescription module for selecting notable alumni. Third, is to increase the alumni respondents and data analytics reports, and lastly, to provide progress reports of alumni work experience for administrator’s visual reports.</a:t>
            </a:r>
            <a:endParaRPr lang="en-PH"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H" dirty="0"/>
          </a:p>
        </p:txBody>
      </p:sp>
      <p:sp>
        <p:nvSpPr>
          <p:cNvPr id="4" name="Slide Number Placeholder 3"/>
          <p:cNvSpPr>
            <a:spLocks noGrp="1"/>
          </p:cNvSpPr>
          <p:nvPr>
            <p:ph type="sldNum" sz="quarter" idx="5"/>
          </p:nvPr>
        </p:nvSpPr>
        <p:spPr/>
        <p:txBody>
          <a:bodyPr/>
          <a:lstStyle/>
          <a:p>
            <a:fld id="{9290EA41-7517-452F-B82C-84FDBBEAF057}" type="slidenum">
              <a:rPr lang="en-PH" smtClean="0"/>
              <a:t>10</a:t>
            </a:fld>
            <a:endParaRPr lang="en-PH"/>
          </a:p>
        </p:txBody>
      </p:sp>
    </p:spTree>
    <p:extLst>
      <p:ext uri="{BB962C8B-B14F-4D97-AF65-F5344CB8AC3E}">
        <p14:creationId xmlns:p14="http://schemas.microsoft.com/office/powerpoint/2010/main" val="1193066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5/7/2024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D5534-198D-869A-8181-A2793A1808F7}"/>
              </a:ext>
            </a:extLst>
          </p:cNvPr>
          <p:cNvSpPr>
            <a:spLocks noGrp="1"/>
          </p:cNvSpPr>
          <p:nvPr>
            <p:ph type="ctrTitle"/>
          </p:nvPr>
        </p:nvSpPr>
        <p:spPr>
          <a:xfrm>
            <a:off x="885825" y="523875"/>
            <a:ext cx="10274300" cy="3861856"/>
          </a:xfrm>
        </p:spPr>
        <p:txBody>
          <a:bodyPr>
            <a:normAutofit/>
          </a:bodyPr>
          <a:lstStyle/>
          <a:p>
            <a:r>
              <a:rPr lang="en-US" b="1" dirty="0">
                <a:latin typeface="Century Gothic" panose="020B0502020202020204" pitchFamily="34" charset="0"/>
              </a:rPr>
              <a:t>DEVELOPMENT OF ALUMNI MANAGEMENT SYSTEM WITH DATA ANALYTICS, VISUALIZATION, AND PRESCRIPTION MODULE</a:t>
            </a:r>
            <a:endParaRPr lang="en-PH" b="1" dirty="0">
              <a:latin typeface="Century Gothic" panose="020B0502020202020204" pitchFamily="34" charset="0"/>
            </a:endParaRPr>
          </a:p>
        </p:txBody>
      </p:sp>
      <p:sp>
        <p:nvSpPr>
          <p:cNvPr id="3" name="Subtitle 2">
            <a:extLst>
              <a:ext uri="{FF2B5EF4-FFF2-40B4-BE49-F238E27FC236}">
                <a16:creationId xmlns:a16="http://schemas.microsoft.com/office/drawing/2014/main" id="{7782D1CC-FCF4-7284-BF6E-03378BDFBA21}"/>
              </a:ext>
            </a:extLst>
          </p:cNvPr>
          <p:cNvSpPr>
            <a:spLocks noGrp="1"/>
          </p:cNvSpPr>
          <p:nvPr>
            <p:ph type="subTitle" idx="1"/>
          </p:nvPr>
        </p:nvSpPr>
        <p:spPr>
          <a:xfrm>
            <a:off x="885825" y="4385732"/>
            <a:ext cx="10274300" cy="1405467"/>
          </a:xfrm>
        </p:spPr>
        <p:txBody>
          <a:bodyPr>
            <a:normAutofit/>
          </a:bodyPr>
          <a:lstStyle/>
          <a:p>
            <a:r>
              <a:rPr lang="en-PH" sz="2000" dirty="0">
                <a:latin typeface="Century Gothic" panose="020B0502020202020204" pitchFamily="34" charset="0"/>
              </a:rPr>
              <a:t>Capstone project Presented by </a:t>
            </a:r>
          </a:p>
          <a:p>
            <a:r>
              <a:rPr lang="en-PH" sz="2000" dirty="0">
                <a:latin typeface="Century Gothic" panose="020B0502020202020204" pitchFamily="34" charset="0"/>
              </a:rPr>
              <a:t>James Lenard Soriano &amp; Christ </a:t>
            </a:r>
            <a:r>
              <a:rPr lang="en-PH" sz="2000" dirty="0" err="1">
                <a:latin typeface="Century Gothic" panose="020B0502020202020204" pitchFamily="34" charset="0"/>
              </a:rPr>
              <a:t>jancinth</a:t>
            </a:r>
            <a:r>
              <a:rPr lang="en-PH" sz="2000" dirty="0">
                <a:latin typeface="Century Gothic" panose="020B0502020202020204" pitchFamily="34" charset="0"/>
              </a:rPr>
              <a:t> Robles</a:t>
            </a:r>
          </a:p>
        </p:txBody>
      </p:sp>
    </p:spTree>
    <p:extLst>
      <p:ext uri="{BB962C8B-B14F-4D97-AF65-F5344CB8AC3E}">
        <p14:creationId xmlns:p14="http://schemas.microsoft.com/office/powerpoint/2010/main" val="257579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7" y="180975"/>
            <a:ext cx="5591173" cy="1456267"/>
          </a:xfrm>
        </p:spPr>
        <p:txBody>
          <a:bodyPr/>
          <a:lstStyle/>
          <a:p>
            <a:r>
              <a:rPr lang="en-PH" dirty="0">
                <a:latin typeface="Century Gothic" panose="020B0502020202020204" pitchFamily="34" charset="0"/>
              </a:rPr>
              <a:t>General Objective</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591173" cy="4925483"/>
          </a:xfrm>
        </p:spPr>
        <p:txBody>
          <a:bodyPr anchor="t">
            <a:normAutofit/>
          </a:bodyPr>
          <a:lstStyle/>
          <a:p>
            <a:pPr algn="just"/>
            <a:r>
              <a:rPr lang="en-US" sz="2000" dirty="0">
                <a:latin typeface="Century Gothic" panose="020B0502020202020204" pitchFamily="34" charset="0"/>
              </a:rPr>
              <a:t>To develop a generalized alumni management system with an implementation of data analytics for graph reports that will cater to university's requirements in accreditation that will be tested on Laguna Polytechnic State University - Los </a:t>
            </a:r>
            <a:r>
              <a:rPr lang="en-US" sz="2000" dirty="0" err="1">
                <a:latin typeface="Century Gothic" panose="020B0502020202020204" pitchFamily="34" charset="0"/>
              </a:rPr>
              <a:t>Baños</a:t>
            </a:r>
            <a:r>
              <a:rPr lang="en-US" sz="2000" dirty="0">
                <a:latin typeface="Century Gothic" panose="020B0502020202020204" pitchFamily="34" charset="0"/>
              </a:rPr>
              <a:t> Campus.</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sp>
        <p:nvSpPr>
          <p:cNvPr id="4" name="Content Placeholder 2">
            <a:extLst>
              <a:ext uri="{FF2B5EF4-FFF2-40B4-BE49-F238E27FC236}">
                <a16:creationId xmlns:a16="http://schemas.microsoft.com/office/drawing/2014/main" id="{F3619367-F262-99C0-F962-F1CCDE0B0A4D}"/>
              </a:ext>
            </a:extLst>
          </p:cNvPr>
          <p:cNvSpPr txBox="1">
            <a:spLocks/>
          </p:cNvSpPr>
          <p:nvPr/>
        </p:nvSpPr>
        <p:spPr>
          <a:xfrm>
            <a:off x="6086475" y="1637241"/>
            <a:ext cx="5591173" cy="4925483"/>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lgn="just">
              <a:buAutoNum type="arabicPeriod"/>
            </a:pPr>
            <a:r>
              <a:rPr lang="en-US" sz="2000" dirty="0">
                <a:latin typeface="Century Gothic" panose="020B0502020202020204" pitchFamily="34" charset="0"/>
              </a:rPr>
              <a:t>To develop a sustainable, and centralized alumni system for LSPU Los </a:t>
            </a:r>
            <a:r>
              <a:rPr lang="en-US" sz="2000" dirty="0" err="1">
                <a:latin typeface="Century Gothic" panose="020B0502020202020204" pitchFamily="34" charset="0"/>
              </a:rPr>
              <a:t>Baños</a:t>
            </a:r>
            <a:r>
              <a:rPr lang="en-US" sz="2000" dirty="0">
                <a:latin typeface="Century Gothic" panose="020B0502020202020204" pitchFamily="34" charset="0"/>
              </a:rPr>
              <a:t> Campus.</a:t>
            </a:r>
          </a:p>
          <a:p>
            <a:pPr marL="342900" indent="-342900" algn="just">
              <a:buAutoNum type="arabicPeriod"/>
            </a:pPr>
            <a:r>
              <a:rPr lang="en-US" sz="2000" dirty="0">
                <a:latin typeface="Century Gothic" panose="020B0502020202020204" pitchFamily="34" charset="0"/>
              </a:rPr>
              <a:t>To provide a merit and criteria-based prescription module for selecting notable alumni.</a:t>
            </a:r>
          </a:p>
          <a:p>
            <a:pPr marL="342900" indent="-342900" algn="just">
              <a:buAutoNum type="arabicPeriod"/>
            </a:pPr>
            <a:r>
              <a:rPr lang="en-US" sz="2000" dirty="0">
                <a:latin typeface="Century Gothic" panose="020B0502020202020204" pitchFamily="34" charset="0"/>
              </a:rPr>
              <a:t>To increase alumni respondents and data analytics reports.</a:t>
            </a:r>
          </a:p>
          <a:p>
            <a:pPr marL="342900" indent="-342900" algn="just">
              <a:buAutoNum type="arabicPeriod"/>
            </a:pPr>
            <a:r>
              <a:rPr lang="en-US" sz="2000" dirty="0">
                <a:latin typeface="Century Gothic" panose="020B0502020202020204" pitchFamily="34" charset="0"/>
              </a:rPr>
              <a:t>To provide progress reports of alumni work experience for administration’s visual reports.</a:t>
            </a:r>
          </a:p>
        </p:txBody>
      </p:sp>
      <p:sp>
        <p:nvSpPr>
          <p:cNvPr id="6" name="Title 1">
            <a:extLst>
              <a:ext uri="{FF2B5EF4-FFF2-40B4-BE49-F238E27FC236}">
                <a16:creationId xmlns:a16="http://schemas.microsoft.com/office/drawing/2014/main" id="{F885F963-0C78-9102-9123-19BC9CA6C3E6}"/>
              </a:ext>
            </a:extLst>
          </p:cNvPr>
          <p:cNvSpPr txBox="1">
            <a:spLocks/>
          </p:cNvSpPr>
          <p:nvPr/>
        </p:nvSpPr>
        <p:spPr>
          <a:xfrm>
            <a:off x="6096000" y="180973"/>
            <a:ext cx="5581648"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PH" dirty="0">
                <a:latin typeface="Century Gothic" panose="020B0502020202020204" pitchFamily="34" charset="0"/>
              </a:rPr>
              <a:t>Specific Objectives</a:t>
            </a:r>
          </a:p>
        </p:txBody>
      </p:sp>
    </p:spTree>
    <p:extLst>
      <p:ext uri="{BB962C8B-B14F-4D97-AF65-F5344CB8AC3E}">
        <p14:creationId xmlns:p14="http://schemas.microsoft.com/office/powerpoint/2010/main" val="134914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Purpose</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a:bodyPr>
          <a:lstStyle/>
          <a:p>
            <a:pPr marL="0" indent="0" algn="just">
              <a:buNone/>
            </a:pPr>
            <a:r>
              <a:rPr lang="en-US" dirty="0">
                <a:latin typeface="Century Gothic" panose="020B0502020202020204" pitchFamily="34" charset="0"/>
              </a:rPr>
              <a:t>The purpose of this project is to develop a sustainable alumni system that can be used easily by the alumni administration with an implementation of data analytics and visualization, and a prescription module for the assistance on selecting notable alumni. It is important for the developers to build a system that contributes to the </a:t>
            </a:r>
            <a:r>
              <a:rPr lang="en-US" b="1" dirty="0">
                <a:latin typeface="Century Gothic" panose="020B0502020202020204" pitchFamily="34" charset="0"/>
              </a:rPr>
              <a:t>Sustainable Development Goals (SDGs)</a:t>
            </a:r>
            <a:r>
              <a:rPr lang="en-US" dirty="0">
                <a:latin typeface="Century Gothic" panose="020B0502020202020204" pitchFamily="34" charset="0"/>
              </a:rPr>
              <a:t>, also known as the Global Goals. SDGs were adopted by the United Nations in 2015 as a universal call to action to end poverty, protect the planet, and ensure that by 2030 all people enjoy peace and prosperity.</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6" name="Picture 5">
            <a:extLst>
              <a:ext uri="{FF2B5EF4-FFF2-40B4-BE49-F238E27FC236}">
                <a16:creationId xmlns:a16="http://schemas.microsoft.com/office/drawing/2014/main" id="{379D6D4B-9DFB-732E-69C5-C2689F4A5D89}"/>
              </a:ext>
            </a:extLst>
          </p:cNvPr>
          <p:cNvPicPr>
            <a:picLocks noChangeAspect="1"/>
          </p:cNvPicPr>
          <p:nvPr/>
        </p:nvPicPr>
        <p:blipFill>
          <a:blip r:embed="rId3"/>
          <a:stretch>
            <a:fillRect/>
          </a:stretch>
        </p:blipFill>
        <p:spPr>
          <a:xfrm>
            <a:off x="7072011" y="1642931"/>
            <a:ext cx="4113371" cy="35721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2970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Purpose</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a:bodyPr>
          <a:lstStyle/>
          <a:p>
            <a:pPr marL="0" indent="0" algn="just">
              <a:buNone/>
            </a:pPr>
            <a:r>
              <a:rPr lang="en-US" sz="2400" dirty="0">
                <a:latin typeface="Century Gothic" panose="020B0502020202020204" pitchFamily="34" charset="0"/>
              </a:rPr>
              <a:t>	This addresses the </a:t>
            </a:r>
            <a:r>
              <a:rPr lang="en-US" sz="2400" b="1" dirty="0">
                <a:latin typeface="Century Gothic" panose="020B0502020202020204" pitchFamily="34" charset="0"/>
              </a:rPr>
              <a:t>SDG of Quality Education</a:t>
            </a:r>
            <a:r>
              <a:rPr lang="en-US" sz="2400" dirty="0">
                <a:latin typeface="Century Gothic" panose="020B0502020202020204" pitchFamily="34" charset="0"/>
              </a:rPr>
              <a:t> for an effective alumni management system can enhance education quality through improved communication between alumni and the university, thus also granting the institution to connect with them for seminars and/or workshops.</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7" name="Picture 6">
            <a:extLst>
              <a:ext uri="{FF2B5EF4-FFF2-40B4-BE49-F238E27FC236}">
                <a16:creationId xmlns:a16="http://schemas.microsoft.com/office/drawing/2014/main" id="{F683AB39-8294-26E0-6432-126E3158DE49}"/>
              </a:ext>
            </a:extLst>
          </p:cNvPr>
          <p:cNvPicPr>
            <a:picLocks noChangeAspect="1"/>
          </p:cNvPicPr>
          <p:nvPr/>
        </p:nvPicPr>
        <p:blipFill>
          <a:blip r:embed="rId3"/>
          <a:stretch>
            <a:fillRect/>
          </a:stretch>
        </p:blipFill>
        <p:spPr>
          <a:xfrm>
            <a:off x="7343777" y="1637242"/>
            <a:ext cx="4177809" cy="41708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12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Purpose</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a:bodyPr>
          <a:lstStyle/>
          <a:p>
            <a:pPr marL="0" indent="0" algn="just">
              <a:buNone/>
            </a:pPr>
            <a:r>
              <a:rPr lang="en-US" sz="2000" dirty="0">
                <a:latin typeface="Century Gothic" panose="020B0502020202020204" pitchFamily="34" charset="0"/>
              </a:rPr>
              <a:t>	It also aimed to contribute to the </a:t>
            </a:r>
            <a:r>
              <a:rPr lang="en-US" sz="2000" b="1" dirty="0">
                <a:latin typeface="Century Gothic" panose="020B0502020202020204" pitchFamily="34" charset="0"/>
              </a:rPr>
              <a:t>SDG of Decent Work and Economic Growth</a:t>
            </a:r>
            <a:r>
              <a:rPr lang="en-US" sz="2000" dirty="0">
                <a:latin typeface="Century Gothic" panose="020B0502020202020204" pitchFamily="34" charset="0"/>
              </a:rPr>
              <a:t> by connecting alumni to employment opportunities as well as career development resources. Furthermore, data analytics can aid in identifying trends by collecting and analyzing data on alumni employment, including job placements, salary levels, and career advancement, universities can identify areas for improvement in their programs to better prepare students for the workforce</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7" name="Picture 6">
            <a:extLst>
              <a:ext uri="{FF2B5EF4-FFF2-40B4-BE49-F238E27FC236}">
                <a16:creationId xmlns:a16="http://schemas.microsoft.com/office/drawing/2014/main" id="{F683AB39-8294-26E0-6432-126E3158DE49}"/>
              </a:ext>
            </a:extLst>
          </p:cNvPr>
          <p:cNvPicPr>
            <a:picLocks noChangeAspect="1"/>
          </p:cNvPicPr>
          <p:nvPr/>
        </p:nvPicPr>
        <p:blipFill>
          <a:blip r:embed="rId3"/>
          <a:srcRect t="167" b="167"/>
          <a:stretch/>
        </p:blipFill>
        <p:spPr>
          <a:xfrm>
            <a:off x="7343777" y="1637242"/>
            <a:ext cx="4177809" cy="41708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3341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Purpose</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a:bodyPr>
          <a:lstStyle/>
          <a:p>
            <a:pPr marL="0" indent="0" algn="just">
              <a:buNone/>
            </a:pPr>
            <a:r>
              <a:rPr lang="en-US" sz="2400" dirty="0">
                <a:latin typeface="Century Gothic" panose="020B0502020202020204" pitchFamily="34" charset="0"/>
              </a:rPr>
              <a:t>	This aligns with the </a:t>
            </a:r>
            <a:r>
              <a:rPr lang="en-US" sz="2400" b="1" dirty="0">
                <a:latin typeface="Century Gothic" panose="020B0502020202020204" pitchFamily="34" charset="0"/>
              </a:rPr>
              <a:t>SDG of Industry, Innovation, and Infrastructure</a:t>
            </a:r>
            <a:r>
              <a:rPr lang="en-US" sz="2400" dirty="0">
                <a:latin typeface="Century Gothic" panose="020B0502020202020204" pitchFamily="34" charset="0"/>
              </a:rPr>
              <a:t> due to the goal for a sustainable and centralized system with data analytics and visualization features that assist and generate reports according to the data collected by the administrators. In the long run, when the system is sustained, it will require a data warehouse for big data.</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7" name="Picture 6">
            <a:extLst>
              <a:ext uri="{FF2B5EF4-FFF2-40B4-BE49-F238E27FC236}">
                <a16:creationId xmlns:a16="http://schemas.microsoft.com/office/drawing/2014/main" id="{F683AB39-8294-26E0-6432-126E3158DE49}"/>
              </a:ext>
            </a:extLst>
          </p:cNvPr>
          <p:cNvPicPr>
            <a:picLocks noChangeAspect="1"/>
          </p:cNvPicPr>
          <p:nvPr/>
        </p:nvPicPr>
        <p:blipFill>
          <a:blip r:embed="rId3"/>
          <a:srcRect/>
          <a:stretch/>
        </p:blipFill>
        <p:spPr>
          <a:xfrm>
            <a:off x="7343777" y="1637242"/>
            <a:ext cx="4177809" cy="41708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7132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Purpose</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6" y="1637242"/>
            <a:ext cx="5876924" cy="4925483"/>
          </a:xfrm>
        </p:spPr>
        <p:txBody>
          <a:bodyPr anchor="t">
            <a:normAutofit/>
          </a:bodyPr>
          <a:lstStyle/>
          <a:p>
            <a:pPr marL="0" indent="0" algn="just">
              <a:buNone/>
            </a:pPr>
            <a:r>
              <a:rPr lang="en-US" sz="2000" dirty="0">
                <a:latin typeface="Century Gothic" panose="020B0502020202020204" pitchFamily="34" charset="0"/>
              </a:rPr>
              <a:t>This can also address the </a:t>
            </a:r>
            <a:r>
              <a:rPr lang="en-US" sz="2000" b="1" dirty="0">
                <a:latin typeface="Century Gothic" panose="020B0502020202020204" pitchFamily="34" charset="0"/>
              </a:rPr>
              <a:t>SDG of Reduced Inequalities</a:t>
            </a:r>
            <a:r>
              <a:rPr lang="en-US" sz="2000" dirty="0">
                <a:latin typeface="Century Gothic" panose="020B0502020202020204" pitchFamily="34" charset="0"/>
              </a:rPr>
              <a:t> by facilitating connections between alumni from backgrounds and providing support to underrepresented groups, and also addresses the prescription module, with the help of data analytics, to be used on the selection process of the notable alumni based on the criteria for the achievements and contributions of the individual thus mitigating the biases and systematic inequalities. </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7" name="Picture 6">
            <a:extLst>
              <a:ext uri="{FF2B5EF4-FFF2-40B4-BE49-F238E27FC236}">
                <a16:creationId xmlns:a16="http://schemas.microsoft.com/office/drawing/2014/main" id="{F683AB39-8294-26E0-6432-126E3158DE49}"/>
              </a:ext>
            </a:extLst>
          </p:cNvPr>
          <p:cNvPicPr>
            <a:picLocks noChangeAspect="1"/>
          </p:cNvPicPr>
          <p:nvPr/>
        </p:nvPicPr>
        <p:blipFill>
          <a:blip r:embed="rId3"/>
          <a:srcRect l="84" r="84"/>
          <a:stretch/>
        </p:blipFill>
        <p:spPr>
          <a:xfrm>
            <a:off x="7343777" y="1637242"/>
            <a:ext cx="4177809" cy="41708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899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7" y="180976"/>
            <a:ext cx="5591173" cy="990600"/>
          </a:xfrm>
        </p:spPr>
        <p:txBody>
          <a:bodyPr/>
          <a:lstStyle/>
          <a:p>
            <a:r>
              <a:rPr lang="en-PH" dirty="0">
                <a:latin typeface="Century Gothic" panose="020B0502020202020204" pitchFamily="34" charset="0"/>
              </a:rPr>
              <a:t>Scope of the project</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171576"/>
            <a:ext cx="5591173" cy="5391149"/>
          </a:xfrm>
        </p:spPr>
        <p:txBody>
          <a:bodyPr anchor="t">
            <a:normAutofit fontScale="85000" lnSpcReduction="10000"/>
          </a:bodyPr>
          <a:lstStyle/>
          <a:p>
            <a:pPr algn="just"/>
            <a:r>
              <a:rPr lang="en-US" sz="2100" b="1" dirty="0">
                <a:latin typeface="Century Gothic" panose="020B0502020202020204" pitchFamily="34" charset="0"/>
              </a:rPr>
              <a:t>Content Management </a:t>
            </a:r>
            <a:endParaRPr lang="en-US" sz="2300" b="1" dirty="0">
              <a:latin typeface="Century Gothic" panose="020B0502020202020204" pitchFamily="34" charset="0"/>
            </a:endParaRPr>
          </a:p>
          <a:p>
            <a:pPr marL="457200" lvl="1" indent="0" algn="just">
              <a:buNone/>
            </a:pPr>
            <a:r>
              <a:rPr lang="en-US" dirty="0">
                <a:latin typeface="Century Gothic" panose="020B0502020202020204" pitchFamily="34" charset="0"/>
              </a:rPr>
              <a:t>	This part of the project focuses on organizing and overseeing the content within the alumni management system. This includes managing alumni profiles, event details, news updates, and job listings. The goal is to create a user platform for both alumni and the institution to access and exchange information efficiently.</a:t>
            </a:r>
          </a:p>
          <a:p>
            <a:pPr algn="just"/>
            <a:r>
              <a:rPr lang="en-US" sz="2100" b="1" dirty="0">
                <a:latin typeface="Century Gothic" panose="020B0502020202020204" pitchFamily="34" charset="0"/>
              </a:rPr>
              <a:t>Utilizing Data Analysis and Visualization</a:t>
            </a:r>
            <a:r>
              <a:rPr lang="en-US" sz="2000" b="1" dirty="0">
                <a:latin typeface="Century Gothic" panose="020B0502020202020204" pitchFamily="34" charset="0"/>
              </a:rPr>
              <a:t> </a:t>
            </a:r>
          </a:p>
          <a:p>
            <a:pPr marL="457200" lvl="1" indent="0" algn="just">
              <a:buNone/>
            </a:pPr>
            <a:r>
              <a:rPr lang="en-US" sz="1800" dirty="0">
                <a:latin typeface="Century Gothic" panose="020B0502020202020204" pitchFamily="34" charset="0"/>
              </a:rPr>
              <a:t>	This section involves using data analysis methods to study alumni data and give insights by creating representations like charts, graphs and dashboards to present these findings in a clear and understandable manner. </a:t>
            </a:r>
          </a:p>
          <a:p>
            <a:pPr algn="just"/>
            <a:r>
              <a:rPr lang="en-US" sz="2100" b="1" dirty="0">
                <a:latin typeface="Century Gothic" panose="020B0502020202020204" pitchFamily="34" charset="0"/>
              </a:rPr>
              <a:t>Notable Alumni Merit System</a:t>
            </a:r>
            <a:endParaRPr lang="en-US" sz="2000" b="1" dirty="0">
              <a:latin typeface="Century Gothic" panose="020B0502020202020204" pitchFamily="34" charset="0"/>
            </a:endParaRPr>
          </a:p>
          <a:p>
            <a:pPr marL="457200" lvl="1" indent="0" algn="just">
              <a:buNone/>
            </a:pPr>
            <a:r>
              <a:rPr lang="en-US" sz="1800" dirty="0">
                <a:latin typeface="Century Gothic" panose="020B0502020202020204" pitchFamily="34" charset="0"/>
              </a:rPr>
              <a:t>	This module aims to identify and highlight notable alumni through a module based on their achievements and contributions. By using data analytics to assess alumni profiles, the system recognizes individuals who have made significant impacts. The Prescription Module suggests actions such as featuring alumni in promotions, inviting them as speakers, or arranging mentorships.</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sp>
        <p:nvSpPr>
          <p:cNvPr id="4" name="Content Placeholder 2">
            <a:extLst>
              <a:ext uri="{FF2B5EF4-FFF2-40B4-BE49-F238E27FC236}">
                <a16:creationId xmlns:a16="http://schemas.microsoft.com/office/drawing/2014/main" id="{F3619367-F262-99C0-F962-F1CCDE0B0A4D}"/>
              </a:ext>
            </a:extLst>
          </p:cNvPr>
          <p:cNvSpPr txBox="1">
            <a:spLocks/>
          </p:cNvSpPr>
          <p:nvPr/>
        </p:nvSpPr>
        <p:spPr>
          <a:xfrm>
            <a:off x="6086475" y="1171575"/>
            <a:ext cx="5591173" cy="5391150"/>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US" b="1" dirty="0">
                <a:latin typeface="Century Gothic" panose="020B0502020202020204" pitchFamily="34" charset="0"/>
              </a:rPr>
              <a:t>Data Quality Issues</a:t>
            </a:r>
          </a:p>
          <a:p>
            <a:pPr marL="457200" lvl="1" indent="0" algn="just">
              <a:buNone/>
            </a:pPr>
            <a:r>
              <a:rPr lang="en-US" sz="1800" dirty="0">
                <a:latin typeface="Century Gothic" panose="020B0502020202020204" pitchFamily="34" charset="0"/>
              </a:rPr>
              <a:t>	</a:t>
            </a:r>
            <a:r>
              <a:rPr lang="en-US" dirty="0">
                <a:latin typeface="Century Gothic" panose="020B0502020202020204" pitchFamily="34" charset="0"/>
              </a:rPr>
              <a:t>The accuracy, completeness, and consistency of information about alumni can be different causing some difficulties in data analysis and visualization. The existence of weak points such as the presence of missing or incorrect records, duplications and historical updates may challenge the effectiveness of findings yielded by the product.</a:t>
            </a:r>
            <a:endParaRPr lang="en-US" sz="1800" dirty="0">
              <a:latin typeface="Century Gothic" panose="020B0502020202020204" pitchFamily="34" charset="0"/>
            </a:endParaRPr>
          </a:p>
          <a:p>
            <a:pPr algn="just"/>
            <a:r>
              <a:rPr lang="en-US" b="1" dirty="0">
                <a:latin typeface="Century Gothic" panose="020B0502020202020204" pitchFamily="34" charset="0"/>
              </a:rPr>
              <a:t>User Adoption</a:t>
            </a:r>
            <a:r>
              <a:rPr lang="en-US" sz="2000" b="1" dirty="0">
                <a:latin typeface="Century Gothic" panose="020B0502020202020204" pitchFamily="34" charset="0"/>
              </a:rPr>
              <a:t> </a:t>
            </a:r>
          </a:p>
          <a:p>
            <a:pPr marL="457200" lvl="1" indent="0" algn="just">
              <a:buNone/>
            </a:pPr>
            <a:r>
              <a:rPr lang="en-US" sz="1800" dirty="0">
                <a:latin typeface="Century Gothic" panose="020B0502020202020204" pitchFamily="34" charset="0"/>
              </a:rPr>
              <a:t>	</a:t>
            </a:r>
            <a:r>
              <a:rPr lang="en-US" dirty="0">
                <a:latin typeface="Century Gothic" panose="020B0502020202020204" pitchFamily="34" charset="0"/>
              </a:rPr>
              <a:t>Alumni and institutional administrators’ active involvement is essential for successful system implementation. Devising plans to improve user’s perception and to persuade them into using it.</a:t>
            </a:r>
            <a:endParaRPr lang="en-US" sz="1800" dirty="0">
              <a:latin typeface="Century Gothic" panose="020B0502020202020204" pitchFamily="34" charset="0"/>
            </a:endParaRPr>
          </a:p>
        </p:txBody>
      </p:sp>
      <p:sp>
        <p:nvSpPr>
          <p:cNvPr id="6" name="Title 1">
            <a:extLst>
              <a:ext uri="{FF2B5EF4-FFF2-40B4-BE49-F238E27FC236}">
                <a16:creationId xmlns:a16="http://schemas.microsoft.com/office/drawing/2014/main" id="{F885F963-0C78-9102-9123-19BC9CA6C3E6}"/>
              </a:ext>
            </a:extLst>
          </p:cNvPr>
          <p:cNvSpPr txBox="1">
            <a:spLocks/>
          </p:cNvSpPr>
          <p:nvPr/>
        </p:nvSpPr>
        <p:spPr>
          <a:xfrm>
            <a:off x="6096000" y="180973"/>
            <a:ext cx="5581648" cy="990601"/>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PH" dirty="0">
                <a:latin typeface="Century Gothic" panose="020B0502020202020204" pitchFamily="34" charset="0"/>
              </a:rPr>
              <a:t>Limitations</a:t>
            </a:r>
          </a:p>
        </p:txBody>
      </p:sp>
    </p:spTree>
    <p:extLst>
      <p:ext uri="{BB962C8B-B14F-4D97-AF65-F5344CB8AC3E}">
        <p14:creationId xmlns:p14="http://schemas.microsoft.com/office/powerpoint/2010/main" val="89868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wipe(down)">
                                      <p:cBhvr>
                                        <p:cTn id="31" dur="500"/>
                                        <p:tgtEl>
                                          <p:spTgt spid="4">
                                            <p:txEl>
                                              <p:pRg st="0" end="0"/>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wipe(down)">
                                      <p:cBhvr>
                                        <p:cTn id="34" dur="5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Effect transition="in" filter="wipe(down)">
                                      <p:cBhvr>
                                        <p:cTn id="39" dur="500"/>
                                        <p:tgtEl>
                                          <p:spTgt spid="4">
                                            <p:txEl>
                                              <p:pRg st="2" end="2"/>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wipe(down)">
                                      <p:cBhvr>
                                        <p:cTn id="4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3157538" y="171450"/>
            <a:ext cx="5876923" cy="1456267"/>
          </a:xfrm>
        </p:spPr>
        <p:txBody>
          <a:bodyPr>
            <a:normAutofit/>
          </a:bodyPr>
          <a:lstStyle/>
          <a:p>
            <a:r>
              <a:rPr lang="en-PH" sz="3200" dirty="0">
                <a:latin typeface="Century Gothic" panose="020B0502020202020204" pitchFamily="34" charset="0"/>
              </a:rPr>
              <a:t>Conceptual framework</a:t>
            </a:r>
          </a:p>
        </p:txBody>
      </p:sp>
      <p:pic>
        <p:nvPicPr>
          <p:cNvPr id="5" name="Picture 4">
            <a:extLst>
              <a:ext uri="{FF2B5EF4-FFF2-40B4-BE49-F238E27FC236}">
                <a16:creationId xmlns:a16="http://schemas.microsoft.com/office/drawing/2014/main" id="{E5633D93-F8A3-3B35-D2DE-356CB31A53D0}"/>
              </a:ext>
            </a:extLst>
          </p:cNvPr>
          <p:cNvPicPr>
            <a:picLocks noChangeAspect="1"/>
          </p:cNvPicPr>
          <p:nvPr/>
        </p:nvPicPr>
        <p:blipFill>
          <a:blip r:embed="rId3"/>
          <a:stretch>
            <a:fillRect/>
          </a:stretch>
        </p:blipFill>
        <p:spPr>
          <a:xfrm>
            <a:off x="1818227" y="1494896"/>
            <a:ext cx="8555546" cy="3868208"/>
          </a:xfrm>
          <a:prstGeom prst="rect">
            <a:avLst/>
          </a:prstGeom>
        </p:spPr>
      </p:pic>
    </p:spTree>
    <p:extLst>
      <p:ext uri="{BB962C8B-B14F-4D97-AF65-F5344CB8AC3E}">
        <p14:creationId xmlns:p14="http://schemas.microsoft.com/office/powerpoint/2010/main" val="364523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89B8E-23E3-0AF8-D735-4E17C4495FB3}"/>
              </a:ext>
            </a:extLst>
          </p:cNvPr>
          <p:cNvSpPr txBox="1">
            <a:spLocks/>
          </p:cNvSpPr>
          <p:nvPr/>
        </p:nvSpPr>
        <p:spPr>
          <a:xfrm>
            <a:off x="300038" y="123824"/>
            <a:ext cx="11591923" cy="5905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3200" dirty="0">
                <a:latin typeface="Century Gothic" panose="020B0502020202020204" pitchFamily="34" charset="0"/>
              </a:rPr>
              <a:t>Project Design</a:t>
            </a:r>
          </a:p>
        </p:txBody>
      </p:sp>
      <p:pic>
        <p:nvPicPr>
          <p:cNvPr id="6" name="Picture 5">
            <a:extLst>
              <a:ext uri="{FF2B5EF4-FFF2-40B4-BE49-F238E27FC236}">
                <a16:creationId xmlns:a16="http://schemas.microsoft.com/office/drawing/2014/main" id="{5388B9A6-BBBA-5E36-3636-2035F65A4475}"/>
              </a:ext>
            </a:extLst>
          </p:cNvPr>
          <p:cNvPicPr>
            <a:picLocks noChangeAspect="1"/>
          </p:cNvPicPr>
          <p:nvPr/>
        </p:nvPicPr>
        <p:blipFill>
          <a:blip r:embed="rId2"/>
          <a:stretch>
            <a:fillRect/>
          </a:stretch>
        </p:blipFill>
        <p:spPr>
          <a:xfrm>
            <a:off x="3276899" y="819150"/>
            <a:ext cx="5638202" cy="5915026"/>
          </a:xfrm>
          <a:prstGeom prst="rect">
            <a:avLst/>
          </a:prstGeom>
        </p:spPr>
      </p:pic>
    </p:spTree>
    <p:extLst>
      <p:ext uri="{BB962C8B-B14F-4D97-AF65-F5344CB8AC3E}">
        <p14:creationId xmlns:p14="http://schemas.microsoft.com/office/powerpoint/2010/main" val="247117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89B8E-23E3-0AF8-D735-4E17C4495FB3}"/>
              </a:ext>
            </a:extLst>
          </p:cNvPr>
          <p:cNvSpPr txBox="1">
            <a:spLocks/>
          </p:cNvSpPr>
          <p:nvPr/>
        </p:nvSpPr>
        <p:spPr>
          <a:xfrm>
            <a:off x="300036" y="114301"/>
            <a:ext cx="11591923" cy="5905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3200" dirty="0">
                <a:latin typeface="Century Gothic" panose="020B0502020202020204" pitchFamily="34" charset="0"/>
              </a:rPr>
              <a:t>Project Development</a:t>
            </a:r>
          </a:p>
        </p:txBody>
      </p:sp>
      <p:sp>
        <p:nvSpPr>
          <p:cNvPr id="5" name="Title 1">
            <a:extLst>
              <a:ext uri="{FF2B5EF4-FFF2-40B4-BE49-F238E27FC236}">
                <a16:creationId xmlns:a16="http://schemas.microsoft.com/office/drawing/2014/main" id="{950D662A-A2A5-86D4-39B4-0D51E8C1EDAA}"/>
              </a:ext>
            </a:extLst>
          </p:cNvPr>
          <p:cNvSpPr txBox="1">
            <a:spLocks/>
          </p:cNvSpPr>
          <p:nvPr/>
        </p:nvSpPr>
        <p:spPr>
          <a:xfrm>
            <a:off x="300036" y="6010275"/>
            <a:ext cx="11591923" cy="590549"/>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2000" dirty="0">
                <a:latin typeface="Century Gothic" panose="020B0502020202020204" pitchFamily="34" charset="0"/>
              </a:rPr>
              <a:t>Agile Scrum Diagram</a:t>
            </a:r>
          </a:p>
        </p:txBody>
      </p:sp>
      <p:pic>
        <p:nvPicPr>
          <p:cNvPr id="6" name="Picture 5">
            <a:extLst>
              <a:ext uri="{FF2B5EF4-FFF2-40B4-BE49-F238E27FC236}">
                <a16:creationId xmlns:a16="http://schemas.microsoft.com/office/drawing/2014/main" id="{54672D1B-F0A7-9069-353F-4364AAB7B4EA}"/>
              </a:ext>
            </a:extLst>
          </p:cNvPr>
          <p:cNvPicPr>
            <a:picLocks noChangeAspect="1"/>
          </p:cNvPicPr>
          <p:nvPr/>
        </p:nvPicPr>
        <p:blipFill>
          <a:blip r:embed="rId2"/>
          <a:stretch>
            <a:fillRect/>
          </a:stretch>
        </p:blipFill>
        <p:spPr>
          <a:xfrm>
            <a:off x="1276659" y="870995"/>
            <a:ext cx="9638675" cy="5116010"/>
          </a:xfrm>
          <a:prstGeom prst="rect">
            <a:avLst/>
          </a:prstGeom>
        </p:spPr>
      </p:pic>
    </p:spTree>
    <p:extLst>
      <p:ext uri="{BB962C8B-B14F-4D97-AF65-F5344CB8AC3E}">
        <p14:creationId xmlns:p14="http://schemas.microsoft.com/office/powerpoint/2010/main" val="327778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Context</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744508"/>
          </a:xfrm>
        </p:spPr>
        <p:txBody>
          <a:bodyPr anchor="t">
            <a:normAutofit/>
          </a:bodyPr>
          <a:lstStyle/>
          <a:p>
            <a:pPr marL="0" indent="0" algn="just">
              <a:buNone/>
            </a:pPr>
            <a:r>
              <a:rPr lang="en-US" dirty="0">
                <a:latin typeface="Century Gothic" panose="020B0502020202020204" pitchFamily="34" charset="0"/>
              </a:rPr>
              <a:t>	Alumni Management Systems are essential for providing enduring connections between educational institutions and their graduates, which are recognized as valuable assets contributing to reputation and industry networks. </a:t>
            </a:r>
          </a:p>
          <a:p>
            <a:pPr marL="0" indent="0" algn="just">
              <a:buNone/>
            </a:pPr>
            <a:r>
              <a:rPr lang="en-US" dirty="0">
                <a:latin typeface="Century Gothic" panose="020B0502020202020204" pitchFamily="34" charset="0"/>
              </a:rPr>
              <a:t>	Alumni involvement is important for schools as they are great resources and can make the schools better, as they have an important role in the educational sector as they are the legacy runners of the institute they used to belong to (Vidyalaya, 2022). </a:t>
            </a:r>
          </a:p>
          <a:p>
            <a:pPr marL="0" indent="0" algn="just">
              <a:buNone/>
            </a:pPr>
            <a:r>
              <a:rPr lang="en-US" dirty="0">
                <a:latin typeface="Century Gothic" panose="020B0502020202020204" pitchFamily="34" charset="0"/>
              </a:rPr>
              <a:t>	University alumni systems exist to promote active and ongoing relationships between graduates and their alma mater. (Chi, Jones, &amp; </a:t>
            </a:r>
            <a:r>
              <a:rPr lang="en-US" dirty="0" err="1">
                <a:latin typeface="Century Gothic" panose="020B0502020202020204" pitchFamily="34" charset="0"/>
              </a:rPr>
              <a:t>Grandham</a:t>
            </a:r>
            <a:r>
              <a:rPr lang="en-US" dirty="0">
                <a:latin typeface="Century Gothic" panose="020B0502020202020204" pitchFamily="34" charset="0"/>
              </a:rPr>
              <a:t>, 2012). </a:t>
            </a:r>
            <a:endParaRPr lang="en-PH" dirty="0">
              <a:latin typeface="Century Gothic" panose="020B0502020202020204" pitchFamily="34" charset="0"/>
            </a:endParaRP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7" name="Picture 6">
            <a:extLst>
              <a:ext uri="{FF2B5EF4-FFF2-40B4-BE49-F238E27FC236}">
                <a16:creationId xmlns:a16="http://schemas.microsoft.com/office/drawing/2014/main" id="{D537B134-E9DF-FF4A-C697-48FFC24755A2}"/>
              </a:ext>
            </a:extLst>
          </p:cNvPr>
          <p:cNvPicPr>
            <a:picLocks noChangeAspect="1"/>
          </p:cNvPicPr>
          <p:nvPr/>
        </p:nvPicPr>
        <p:blipFill>
          <a:blip r:embed="rId3"/>
          <a:stretch>
            <a:fillRect/>
          </a:stretch>
        </p:blipFill>
        <p:spPr>
          <a:xfrm>
            <a:off x="6332634" y="1302639"/>
            <a:ext cx="5537012" cy="3696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6918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89B8E-23E3-0AF8-D735-4E17C4495FB3}"/>
              </a:ext>
            </a:extLst>
          </p:cNvPr>
          <p:cNvSpPr txBox="1">
            <a:spLocks/>
          </p:cNvSpPr>
          <p:nvPr/>
        </p:nvSpPr>
        <p:spPr>
          <a:xfrm>
            <a:off x="271466" y="2028825"/>
            <a:ext cx="4833934" cy="28003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3200" dirty="0">
                <a:latin typeface="Century Gothic" panose="020B0502020202020204" pitchFamily="34" charset="0"/>
              </a:rPr>
              <a:t>Alumni Management System Flowchart for User’s Side</a:t>
            </a:r>
          </a:p>
        </p:txBody>
      </p:sp>
      <p:grpSp>
        <p:nvGrpSpPr>
          <p:cNvPr id="2" name="Group 1">
            <a:extLst>
              <a:ext uri="{FF2B5EF4-FFF2-40B4-BE49-F238E27FC236}">
                <a16:creationId xmlns:a16="http://schemas.microsoft.com/office/drawing/2014/main" id="{CCBF8353-CD0B-C554-4CA5-400D214C7D02}"/>
              </a:ext>
            </a:extLst>
          </p:cNvPr>
          <p:cNvGrpSpPr/>
          <p:nvPr/>
        </p:nvGrpSpPr>
        <p:grpSpPr>
          <a:xfrm>
            <a:off x="6428097" y="0"/>
            <a:ext cx="5763904" cy="6858000"/>
            <a:chOff x="0" y="0"/>
            <a:chExt cx="5356860" cy="7026910"/>
          </a:xfrm>
        </p:grpSpPr>
        <p:pic>
          <p:nvPicPr>
            <p:cNvPr id="3" name="Picture 2">
              <a:extLst>
                <a:ext uri="{FF2B5EF4-FFF2-40B4-BE49-F238E27FC236}">
                  <a16:creationId xmlns:a16="http://schemas.microsoft.com/office/drawing/2014/main" id="{C028858F-FABE-786E-3239-0DB23E713D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0" y="0"/>
              <a:ext cx="5356860" cy="7026910"/>
            </a:xfrm>
            <a:prstGeom prst="rect">
              <a:avLst/>
            </a:prstGeom>
            <a:noFill/>
            <a:ln>
              <a:noFill/>
            </a:ln>
          </p:spPr>
        </p:pic>
        <p:cxnSp>
          <p:nvCxnSpPr>
            <p:cNvPr id="5" name="Straight Arrow Connector 4">
              <a:extLst>
                <a:ext uri="{FF2B5EF4-FFF2-40B4-BE49-F238E27FC236}">
                  <a16:creationId xmlns:a16="http://schemas.microsoft.com/office/drawing/2014/main" id="{6CFA136F-7AE4-E0B5-7636-1CE28AB0CEB9}"/>
                </a:ext>
              </a:extLst>
            </p:cNvPr>
            <p:cNvCxnSpPr/>
            <p:nvPr/>
          </p:nvCxnSpPr>
          <p:spPr>
            <a:xfrm>
              <a:off x="2894815" y="505905"/>
              <a:ext cx="0" cy="289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1404B83-F664-1BAD-6A44-E379C67BAC35}"/>
                </a:ext>
              </a:extLst>
            </p:cNvPr>
            <p:cNvCxnSpPr/>
            <p:nvPr/>
          </p:nvCxnSpPr>
          <p:spPr>
            <a:xfrm>
              <a:off x="2894815" y="1049517"/>
              <a:ext cx="0" cy="279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D6B58A2C-248F-DE98-1841-1580BAF1F08F}"/>
                </a:ext>
              </a:extLst>
            </p:cNvPr>
            <p:cNvCxnSpPr/>
            <p:nvPr/>
          </p:nvCxnSpPr>
          <p:spPr>
            <a:xfrm flipH="1">
              <a:off x="776926" y="1589987"/>
              <a:ext cx="1526116" cy="275167"/>
            </a:xfrm>
            <a:prstGeom prst="bentConnector3">
              <a:avLst>
                <a:gd name="adj1" fmla="val 99910"/>
              </a:avLst>
            </a:prstGeom>
            <a:ln>
              <a:tailEnd type="triangle"/>
            </a:ln>
          </p:spPr>
          <p:style>
            <a:lnRef idx="1">
              <a:schemeClr val="dk1"/>
            </a:lnRef>
            <a:fillRef idx="0">
              <a:schemeClr val="dk1"/>
            </a:fillRef>
            <a:effectRef idx="0">
              <a:schemeClr val="dk1"/>
            </a:effectRef>
            <a:fontRef idx="minor">
              <a:schemeClr val="tx1"/>
            </a:fontRef>
          </p:style>
        </p:cxnSp>
        <p:cxnSp>
          <p:nvCxnSpPr>
            <p:cNvPr id="9" name="Connector: Elbow 8">
              <a:extLst>
                <a:ext uri="{FF2B5EF4-FFF2-40B4-BE49-F238E27FC236}">
                  <a16:creationId xmlns:a16="http://schemas.microsoft.com/office/drawing/2014/main" id="{03236E35-047B-334F-E67F-27668ACA1B26}"/>
                </a:ext>
              </a:extLst>
            </p:cNvPr>
            <p:cNvCxnSpPr/>
            <p:nvPr/>
          </p:nvCxnSpPr>
          <p:spPr>
            <a:xfrm>
              <a:off x="3506771" y="1589987"/>
              <a:ext cx="1373717" cy="177800"/>
            </a:xfrm>
            <a:prstGeom prst="bentConnector3">
              <a:avLst>
                <a:gd name="adj1" fmla="val 99607"/>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5520DF0-CA39-F2EF-7A9A-CA6480ED01A5}"/>
                </a:ext>
              </a:extLst>
            </p:cNvPr>
            <p:cNvCxnSpPr/>
            <p:nvPr/>
          </p:nvCxnSpPr>
          <p:spPr>
            <a:xfrm>
              <a:off x="4880728" y="2152453"/>
              <a:ext cx="0" cy="283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85C6D10-80EC-C88C-9401-6D1EA55947B8}"/>
                </a:ext>
              </a:extLst>
            </p:cNvPr>
            <p:cNvCxnSpPr/>
            <p:nvPr/>
          </p:nvCxnSpPr>
          <p:spPr>
            <a:xfrm>
              <a:off x="4880728" y="2815472"/>
              <a:ext cx="212" cy="285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CE85E259-5608-0DD7-D655-AB133576BC2F}"/>
                </a:ext>
              </a:extLst>
            </p:cNvPr>
            <p:cNvCxnSpPr/>
            <p:nvPr/>
          </p:nvCxnSpPr>
          <p:spPr>
            <a:xfrm flipH="1">
              <a:off x="4333581" y="3161907"/>
              <a:ext cx="3175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0D08DBA-7D8C-4A4F-5673-BF1F4871E490}"/>
                </a:ext>
              </a:extLst>
            </p:cNvPr>
            <p:cNvCxnSpPr/>
            <p:nvPr/>
          </p:nvCxnSpPr>
          <p:spPr>
            <a:xfrm flipH="1">
              <a:off x="3409754" y="3161907"/>
              <a:ext cx="2899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7B95A94-B7B8-46D3-8482-F951CA28094C}"/>
                </a:ext>
              </a:extLst>
            </p:cNvPr>
            <p:cNvCxnSpPr/>
            <p:nvPr/>
          </p:nvCxnSpPr>
          <p:spPr>
            <a:xfrm flipV="1">
              <a:off x="2907384" y="2265968"/>
              <a:ext cx="0" cy="550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2C3FF97-4D80-53E3-708A-346D73BF9645}"/>
                </a:ext>
              </a:extLst>
            </p:cNvPr>
            <p:cNvCxnSpPr/>
            <p:nvPr/>
          </p:nvCxnSpPr>
          <p:spPr>
            <a:xfrm flipV="1">
              <a:off x="2907384" y="1866900"/>
              <a:ext cx="0" cy="2372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7A0DCF7-8ABB-4869-D90E-D10BC2304A1E}"/>
                </a:ext>
              </a:extLst>
            </p:cNvPr>
            <p:cNvCxnSpPr/>
            <p:nvPr/>
          </p:nvCxnSpPr>
          <p:spPr>
            <a:xfrm>
              <a:off x="2906598" y="3516198"/>
              <a:ext cx="0" cy="32596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17945A65-141E-0F77-F03F-F806CB45857A}"/>
                </a:ext>
              </a:extLst>
            </p:cNvPr>
            <p:cNvCxnSpPr/>
            <p:nvPr/>
          </p:nvCxnSpPr>
          <p:spPr>
            <a:xfrm flipV="1">
              <a:off x="2906598" y="3236929"/>
              <a:ext cx="1974638" cy="605155"/>
            </a:xfrm>
            <a:prstGeom prst="bentConnector3">
              <a:avLst>
                <a:gd name="adj1" fmla="val 100155"/>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98E61A8-297A-8617-CFA5-B28C76FCF381}"/>
                </a:ext>
              </a:extLst>
            </p:cNvPr>
            <p:cNvCxnSpPr/>
            <p:nvPr/>
          </p:nvCxnSpPr>
          <p:spPr>
            <a:xfrm>
              <a:off x="776926" y="2253006"/>
              <a:ext cx="0" cy="3598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49A489A-C308-3BC9-B8E2-D26EFE8C0B79}"/>
                </a:ext>
              </a:extLst>
            </p:cNvPr>
            <p:cNvCxnSpPr/>
            <p:nvPr/>
          </p:nvCxnSpPr>
          <p:spPr>
            <a:xfrm>
              <a:off x="776926" y="3079422"/>
              <a:ext cx="0" cy="2180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5E831F8-CF46-7120-72F7-4AEE1EAFAA8E}"/>
                </a:ext>
              </a:extLst>
            </p:cNvPr>
            <p:cNvCxnSpPr/>
            <p:nvPr/>
          </p:nvCxnSpPr>
          <p:spPr>
            <a:xfrm>
              <a:off x="776926" y="3613608"/>
              <a:ext cx="0" cy="2772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9890A1AB-B4B2-993F-5E25-B8DEBD72ED13}"/>
                </a:ext>
              </a:extLst>
            </p:cNvPr>
            <p:cNvCxnSpPr/>
            <p:nvPr/>
          </p:nvCxnSpPr>
          <p:spPr>
            <a:xfrm flipV="1">
              <a:off x="357237" y="2844538"/>
              <a:ext cx="69850" cy="1291167"/>
            </a:xfrm>
            <a:prstGeom prst="bentConnector3">
              <a:avLst>
                <a:gd name="adj1" fmla="val -280302"/>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AB3048A-5B79-05F5-28AF-9B97AD52FA37}"/>
                </a:ext>
              </a:extLst>
            </p:cNvPr>
            <p:cNvCxnSpPr/>
            <p:nvPr/>
          </p:nvCxnSpPr>
          <p:spPr>
            <a:xfrm>
              <a:off x="1190920" y="4136010"/>
              <a:ext cx="14583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F038DE3-3CD5-9820-D76F-4608FE43A967}"/>
                </a:ext>
              </a:extLst>
            </p:cNvPr>
            <p:cNvCxnSpPr/>
            <p:nvPr/>
          </p:nvCxnSpPr>
          <p:spPr>
            <a:xfrm>
              <a:off x="2906598" y="4323761"/>
              <a:ext cx="0" cy="683683"/>
            </a:xfrm>
            <a:prstGeom prst="line">
              <a:avLst/>
            </a:prstGeom>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C2D9EF8B-BDBA-9CB5-3125-8D83ABFB286A}"/>
                </a:ext>
              </a:extLst>
            </p:cNvPr>
            <p:cNvCxnSpPr/>
            <p:nvPr/>
          </p:nvCxnSpPr>
          <p:spPr>
            <a:xfrm flipH="1">
              <a:off x="1688184" y="5005633"/>
              <a:ext cx="1219200" cy="220556"/>
            </a:xfrm>
            <a:prstGeom prst="bentConnector3">
              <a:avLst>
                <a:gd name="adj1" fmla="val 100347"/>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1C35CB3-7633-9F4D-D8B7-A36B91B8960F}"/>
                </a:ext>
              </a:extLst>
            </p:cNvPr>
            <p:cNvCxnSpPr/>
            <p:nvPr/>
          </p:nvCxnSpPr>
          <p:spPr>
            <a:xfrm>
              <a:off x="2511458" y="5005633"/>
              <a:ext cx="0" cy="243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D1C1EBA4-8386-99F7-FC98-48D0C3FEE817}"/>
                </a:ext>
              </a:extLst>
            </p:cNvPr>
            <p:cNvCxnSpPr/>
            <p:nvPr/>
          </p:nvCxnSpPr>
          <p:spPr>
            <a:xfrm>
              <a:off x="2906598" y="5005633"/>
              <a:ext cx="1308100" cy="220345"/>
            </a:xfrm>
            <a:prstGeom prst="bentConnector3">
              <a:avLst>
                <a:gd name="adj1" fmla="val 100162"/>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C2D6A52-598A-1B4F-CA89-831C396179EF}"/>
                </a:ext>
              </a:extLst>
            </p:cNvPr>
            <p:cNvCxnSpPr/>
            <p:nvPr/>
          </p:nvCxnSpPr>
          <p:spPr>
            <a:xfrm>
              <a:off x="3309594" y="5005633"/>
              <a:ext cx="0" cy="243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A19AE61-DC00-C3EC-9FD1-75FBE898CC44}"/>
                </a:ext>
              </a:extLst>
            </p:cNvPr>
            <p:cNvCxnSpPr/>
            <p:nvPr/>
          </p:nvCxnSpPr>
          <p:spPr>
            <a:xfrm>
              <a:off x="4213782" y="5552387"/>
              <a:ext cx="0" cy="294217"/>
            </a:xfrm>
            <a:prstGeom prst="line">
              <a:avLst/>
            </a:prstGeom>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6333DBB5-1CBE-8EC9-3C50-5A5648CF55C7}"/>
                </a:ext>
              </a:extLst>
            </p:cNvPr>
            <p:cNvCxnSpPr/>
            <p:nvPr/>
          </p:nvCxnSpPr>
          <p:spPr>
            <a:xfrm>
              <a:off x="4213782" y="5847761"/>
              <a:ext cx="677333" cy="311362"/>
            </a:xfrm>
            <a:prstGeom prst="bentConnector3">
              <a:avLst>
                <a:gd name="adj1" fmla="val 100906"/>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Elbow 29">
              <a:extLst>
                <a:ext uri="{FF2B5EF4-FFF2-40B4-BE49-F238E27FC236}">
                  <a16:creationId xmlns:a16="http://schemas.microsoft.com/office/drawing/2014/main" id="{588F665C-95ED-D7C2-54B7-E403EFB142A7}"/>
                </a:ext>
              </a:extLst>
            </p:cNvPr>
            <p:cNvCxnSpPr/>
            <p:nvPr/>
          </p:nvCxnSpPr>
          <p:spPr>
            <a:xfrm flipH="1">
              <a:off x="2831969" y="5847761"/>
              <a:ext cx="1384300" cy="630978"/>
            </a:xfrm>
            <a:prstGeom prst="bentConnector3">
              <a:avLst>
                <a:gd name="adj1" fmla="val 99847"/>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DD1828F-3DC5-A400-FD5D-05FD35B2EE7D}"/>
                </a:ext>
              </a:extLst>
            </p:cNvPr>
            <p:cNvCxnSpPr/>
            <p:nvPr/>
          </p:nvCxnSpPr>
          <p:spPr>
            <a:xfrm>
              <a:off x="4893297" y="6476214"/>
              <a:ext cx="0" cy="1970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2670510-15A1-F80A-2DE7-C221AC30C629}"/>
                </a:ext>
              </a:extLst>
            </p:cNvPr>
            <p:cNvCxnSpPr/>
            <p:nvPr/>
          </p:nvCxnSpPr>
          <p:spPr>
            <a:xfrm>
              <a:off x="2831969" y="6627043"/>
              <a:ext cx="0" cy="239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CB55B35C-9542-B313-4472-346D8A4D28AE}"/>
                </a:ext>
              </a:extLst>
            </p:cNvPr>
            <p:cNvCxnSpPr/>
            <p:nvPr/>
          </p:nvCxnSpPr>
          <p:spPr>
            <a:xfrm>
              <a:off x="1697611" y="5552387"/>
              <a:ext cx="0" cy="294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587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89B8E-23E3-0AF8-D735-4E17C4495FB3}"/>
              </a:ext>
            </a:extLst>
          </p:cNvPr>
          <p:cNvSpPr txBox="1">
            <a:spLocks/>
          </p:cNvSpPr>
          <p:nvPr/>
        </p:nvSpPr>
        <p:spPr>
          <a:xfrm>
            <a:off x="6362700" y="1685925"/>
            <a:ext cx="5000625" cy="292417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3200" dirty="0">
                <a:latin typeface="Century Gothic" panose="020B0502020202020204" pitchFamily="34" charset="0"/>
              </a:rPr>
              <a:t>Alumni Management System Flowchart for Administrator’s Side</a:t>
            </a:r>
          </a:p>
        </p:txBody>
      </p:sp>
      <p:pic>
        <p:nvPicPr>
          <p:cNvPr id="67" name="Picture 66">
            <a:extLst>
              <a:ext uri="{FF2B5EF4-FFF2-40B4-BE49-F238E27FC236}">
                <a16:creationId xmlns:a16="http://schemas.microsoft.com/office/drawing/2014/main" id="{7A94732E-8465-5B17-720B-1F2ABF7F7BA8}"/>
              </a:ext>
            </a:extLst>
          </p:cNvPr>
          <p:cNvPicPr>
            <a:picLocks noChangeAspect="1"/>
          </p:cNvPicPr>
          <p:nvPr/>
        </p:nvPicPr>
        <p:blipFill>
          <a:blip r:embed="rId2"/>
          <a:stretch>
            <a:fillRect/>
          </a:stretch>
        </p:blipFill>
        <p:spPr>
          <a:xfrm>
            <a:off x="0" y="0"/>
            <a:ext cx="5015639" cy="6858000"/>
          </a:xfrm>
          <a:prstGeom prst="rect">
            <a:avLst/>
          </a:prstGeom>
        </p:spPr>
      </p:pic>
    </p:spTree>
    <p:extLst>
      <p:ext uri="{BB962C8B-B14F-4D97-AF65-F5344CB8AC3E}">
        <p14:creationId xmlns:p14="http://schemas.microsoft.com/office/powerpoint/2010/main" val="327828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89B8E-23E3-0AF8-D735-4E17C4495FB3}"/>
              </a:ext>
            </a:extLst>
          </p:cNvPr>
          <p:cNvSpPr txBox="1">
            <a:spLocks/>
          </p:cNvSpPr>
          <p:nvPr/>
        </p:nvSpPr>
        <p:spPr>
          <a:xfrm>
            <a:off x="300038" y="162937"/>
            <a:ext cx="11591923" cy="590549"/>
          </a:xfrm>
          <a:prstGeom prst="rect">
            <a:avLst/>
          </a:prstGeom>
          <a:effectLst/>
        </p:spPr>
        <p:txBody>
          <a:bodyPr vert="horz" lIns="91440" tIns="45720" rIns="91440" bIns="45720" rtlCol="0" anchor="ct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3200" dirty="0">
                <a:latin typeface="Century Gothic" panose="020B0502020202020204" pitchFamily="34" charset="0"/>
              </a:rPr>
              <a:t>Use case diagram of the alumni management system</a:t>
            </a:r>
          </a:p>
        </p:txBody>
      </p:sp>
      <p:pic>
        <p:nvPicPr>
          <p:cNvPr id="3" name="Picture 2">
            <a:extLst>
              <a:ext uri="{FF2B5EF4-FFF2-40B4-BE49-F238E27FC236}">
                <a16:creationId xmlns:a16="http://schemas.microsoft.com/office/drawing/2014/main" id="{7B69D9EE-096F-037D-591C-D553FBDF7BA8}"/>
              </a:ext>
            </a:extLst>
          </p:cNvPr>
          <p:cNvPicPr>
            <a:picLocks noChangeAspect="1"/>
          </p:cNvPicPr>
          <p:nvPr/>
        </p:nvPicPr>
        <p:blipFill>
          <a:blip r:embed="rId2"/>
          <a:stretch>
            <a:fillRect/>
          </a:stretch>
        </p:blipFill>
        <p:spPr>
          <a:xfrm>
            <a:off x="3713173" y="923925"/>
            <a:ext cx="4765654" cy="5771138"/>
          </a:xfrm>
          <a:prstGeom prst="rect">
            <a:avLst/>
          </a:prstGeom>
        </p:spPr>
      </p:pic>
    </p:spTree>
    <p:extLst>
      <p:ext uri="{BB962C8B-B14F-4D97-AF65-F5344CB8AC3E}">
        <p14:creationId xmlns:p14="http://schemas.microsoft.com/office/powerpoint/2010/main" val="6445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89B8E-23E3-0AF8-D735-4E17C4495FB3}"/>
              </a:ext>
            </a:extLst>
          </p:cNvPr>
          <p:cNvSpPr txBox="1">
            <a:spLocks/>
          </p:cNvSpPr>
          <p:nvPr/>
        </p:nvSpPr>
        <p:spPr>
          <a:xfrm>
            <a:off x="300036" y="114301"/>
            <a:ext cx="11591923" cy="5905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3200" dirty="0">
                <a:latin typeface="Century Gothic" panose="020B0502020202020204" pitchFamily="34" charset="0"/>
              </a:rPr>
              <a:t>Project Testing and Evaluation</a:t>
            </a:r>
          </a:p>
        </p:txBody>
      </p:sp>
      <p:sp>
        <p:nvSpPr>
          <p:cNvPr id="5" name="Title 1">
            <a:extLst>
              <a:ext uri="{FF2B5EF4-FFF2-40B4-BE49-F238E27FC236}">
                <a16:creationId xmlns:a16="http://schemas.microsoft.com/office/drawing/2014/main" id="{950D662A-A2A5-86D4-39B4-0D51E8C1EDAA}"/>
              </a:ext>
            </a:extLst>
          </p:cNvPr>
          <p:cNvSpPr txBox="1">
            <a:spLocks/>
          </p:cNvSpPr>
          <p:nvPr/>
        </p:nvSpPr>
        <p:spPr>
          <a:xfrm>
            <a:off x="300036" y="5991844"/>
            <a:ext cx="11591923" cy="590549"/>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latin typeface="Century Gothic" panose="020B0502020202020204" pitchFamily="34" charset="0"/>
              </a:rPr>
              <a:t>Levels of Software Testing</a:t>
            </a:r>
          </a:p>
        </p:txBody>
      </p:sp>
      <p:pic>
        <p:nvPicPr>
          <p:cNvPr id="3" name="Picture 2">
            <a:extLst>
              <a:ext uri="{FF2B5EF4-FFF2-40B4-BE49-F238E27FC236}">
                <a16:creationId xmlns:a16="http://schemas.microsoft.com/office/drawing/2014/main" id="{337C9C23-AE0F-1D60-ADD6-F96E1C28841A}"/>
              </a:ext>
            </a:extLst>
          </p:cNvPr>
          <p:cNvPicPr>
            <a:picLocks noChangeAspect="1"/>
          </p:cNvPicPr>
          <p:nvPr/>
        </p:nvPicPr>
        <p:blipFill>
          <a:blip r:embed="rId2"/>
          <a:stretch>
            <a:fillRect/>
          </a:stretch>
        </p:blipFill>
        <p:spPr>
          <a:xfrm>
            <a:off x="3211631" y="1076785"/>
            <a:ext cx="5768732" cy="47044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3741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89B8E-23E3-0AF8-D735-4E17C4495FB3}"/>
              </a:ext>
            </a:extLst>
          </p:cNvPr>
          <p:cNvSpPr txBox="1">
            <a:spLocks/>
          </p:cNvSpPr>
          <p:nvPr/>
        </p:nvSpPr>
        <p:spPr>
          <a:xfrm>
            <a:off x="300038" y="162937"/>
            <a:ext cx="11591923" cy="5905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3200" dirty="0">
                <a:latin typeface="Century Gothic" panose="020B0502020202020204" pitchFamily="34" charset="0"/>
              </a:rPr>
              <a:t>Evaluation procedure</a:t>
            </a:r>
          </a:p>
        </p:txBody>
      </p:sp>
      <p:pic>
        <p:nvPicPr>
          <p:cNvPr id="4098" name="Picture 2">
            <a:extLst>
              <a:ext uri="{FF2B5EF4-FFF2-40B4-BE49-F238E27FC236}">
                <a16:creationId xmlns:a16="http://schemas.microsoft.com/office/drawing/2014/main" id="{20F47BEA-2481-7D20-B0B6-F4A549843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98" y="1047750"/>
            <a:ext cx="11317204"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710087-4433-7BFC-9E5A-2AABCC1B1F4F}"/>
              </a:ext>
            </a:extLst>
          </p:cNvPr>
          <p:cNvSpPr txBox="1">
            <a:spLocks/>
          </p:cNvSpPr>
          <p:nvPr/>
        </p:nvSpPr>
        <p:spPr>
          <a:xfrm>
            <a:off x="300037" y="5628264"/>
            <a:ext cx="11591923" cy="866774"/>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2400" b="1" dirty="0">
                <a:latin typeface="Century Gothic" panose="020B0502020202020204" pitchFamily="34" charset="0"/>
              </a:rPr>
              <a:t>ISO 25010</a:t>
            </a:r>
          </a:p>
          <a:p>
            <a:pPr algn="ctr"/>
            <a:r>
              <a:rPr lang="en-PH" sz="2400" dirty="0">
                <a:latin typeface="Century Gothic" panose="020B0502020202020204" pitchFamily="34" charset="0"/>
              </a:rPr>
              <a:t>Categorization of Software Quality</a:t>
            </a:r>
          </a:p>
        </p:txBody>
      </p:sp>
    </p:spTree>
    <p:extLst>
      <p:ext uri="{BB962C8B-B14F-4D97-AF65-F5344CB8AC3E}">
        <p14:creationId xmlns:p14="http://schemas.microsoft.com/office/powerpoint/2010/main" val="37804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89B8E-23E3-0AF8-D735-4E17C4495FB3}"/>
              </a:ext>
            </a:extLst>
          </p:cNvPr>
          <p:cNvSpPr txBox="1">
            <a:spLocks/>
          </p:cNvSpPr>
          <p:nvPr/>
        </p:nvSpPr>
        <p:spPr>
          <a:xfrm>
            <a:off x="300037" y="391537"/>
            <a:ext cx="11591923" cy="5905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PH" sz="3200" dirty="0">
                <a:latin typeface="Century Gothic" panose="020B0502020202020204" pitchFamily="34" charset="0"/>
              </a:rPr>
              <a:t>Population of the study</a:t>
            </a:r>
          </a:p>
        </p:txBody>
      </p:sp>
      <p:graphicFrame>
        <p:nvGraphicFramePr>
          <p:cNvPr id="2" name="Table 1">
            <a:extLst>
              <a:ext uri="{FF2B5EF4-FFF2-40B4-BE49-F238E27FC236}">
                <a16:creationId xmlns:a16="http://schemas.microsoft.com/office/drawing/2014/main" id="{A42956FD-DAB8-BCED-84F0-F1658FF412CF}"/>
              </a:ext>
            </a:extLst>
          </p:cNvPr>
          <p:cNvGraphicFramePr>
            <a:graphicFrameLocks noGrp="1"/>
          </p:cNvGraphicFramePr>
          <p:nvPr>
            <p:extLst>
              <p:ext uri="{D42A27DB-BD31-4B8C-83A1-F6EECF244321}">
                <p14:modId xmlns:p14="http://schemas.microsoft.com/office/powerpoint/2010/main" val="3756370969"/>
              </p:ext>
            </p:extLst>
          </p:nvPr>
        </p:nvGraphicFramePr>
        <p:xfrm>
          <a:off x="2031999" y="1224489"/>
          <a:ext cx="8128000" cy="2956985"/>
        </p:xfrm>
        <a:graphic>
          <a:graphicData uri="http://schemas.openxmlformats.org/drawingml/2006/table">
            <a:tbl>
              <a:tblPr firstRow="1" bandRow="1">
                <a:tableStyleId>{85BE263C-DBD7-4A20-BB59-AAB30ACAA65A}</a:tableStyleId>
              </a:tblPr>
              <a:tblGrid>
                <a:gridCol w="4064000">
                  <a:extLst>
                    <a:ext uri="{9D8B030D-6E8A-4147-A177-3AD203B41FA5}">
                      <a16:colId xmlns:a16="http://schemas.microsoft.com/office/drawing/2014/main" val="3341703950"/>
                    </a:ext>
                  </a:extLst>
                </a:gridCol>
                <a:gridCol w="4064000">
                  <a:extLst>
                    <a:ext uri="{9D8B030D-6E8A-4147-A177-3AD203B41FA5}">
                      <a16:colId xmlns:a16="http://schemas.microsoft.com/office/drawing/2014/main" val="84948553"/>
                    </a:ext>
                  </a:extLst>
                </a:gridCol>
              </a:tblGrid>
              <a:tr h="591397">
                <a:tc>
                  <a:txBody>
                    <a:bodyPr/>
                    <a:lstStyle/>
                    <a:p>
                      <a:pPr algn="ctr"/>
                      <a:r>
                        <a:rPr lang="en-PH" b="1" dirty="0">
                          <a:latin typeface="Century Gothic" panose="020B0502020202020204" pitchFamily="34" charset="0"/>
                        </a:rPr>
                        <a:t>CATEGORY OF RESPONDENTS</a:t>
                      </a:r>
                    </a:p>
                  </a:txBody>
                  <a:tcPr anchor="ctr"/>
                </a:tc>
                <a:tc>
                  <a:txBody>
                    <a:bodyPr/>
                    <a:lstStyle/>
                    <a:p>
                      <a:pPr algn="ctr"/>
                      <a:r>
                        <a:rPr lang="en-PH" b="1" dirty="0">
                          <a:latin typeface="Century Gothic" panose="020B0502020202020204" pitchFamily="34" charset="0"/>
                        </a:rPr>
                        <a:t>SAMPLE</a:t>
                      </a:r>
                    </a:p>
                  </a:txBody>
                  <a:tcPr anchor="ctr"/>
                </a:tc>
                <a:extLst>
                  <a:ext uri="{0D108BD9-81ED-4DB2-BD59-A6C34878D82A}">
                    <a16:rowId xmlns:a16="http://schemas.microsoft.com/office/drawing/2014/main" val="2488457516"/>
                  </a:ext>
                </a:extLst>
              </a:tr>
              <a:tr h="591397">
                <a:tc>
                  <a:txBody>
                    <a:bodyPr/>
                    <a:lstStyle/>
                    <a:p>
                      <a:pPr algn="ctr"/>
                      <a:r>
                        <a:rPr lang="en-PH" dirty="0">
                          <a:latin typeface="Century Gothic" panose="020B0502020202020204" pitchFamily="34" charset="0"/>
                        </a:rPr>
                        <a:t>Alumni (Users)</a:t>
                      </a:r>
                    </a:p>
                  </a:txBody>
                  <a:tcPr anchor="ctr"/>
                </a:tc>
                <a:tc>
                  <a:txBody>
                    <a:bodyPr/>
                    <a:lstStyle/>
                    <a:p>
                      <a:pPr algn="ctr"/>
                      <a:r>
                        <a:rPr lang="en-PH" dirty="0">
                          <a:latin typeface="Century Gothic" panose="020B0502020202020204" pitchFamily="34" charset="0"/>
                        </a:rPr>
                        <a:t>94</a:t>
                      </a:r>
                    </a:p>
                  </a:txBody>
                  <a:tcPr anchor="ctr"/>
                </a:tc>
                <a:extLst>
                  <a:ext uri="{0D108BD9-81ED-4DB2-BD59-A6C34878D82A}">
                    <a16:rowId xmlns:a16="http://schemas.microsoft.com/office/drawing/2014/main" val="3193904832"/>
                  </a:ext>
                </a:extLst>
              </a:tr>
              <a:tr h="591397">
                <a:tc>
                  <a:txBody>
                    <a:bodyPr/>
                    <a:lstStyle/>
                    <a:p>
                      <a:pPr algn="ctr"/>
                      <a:r>
                        <a:rPr lang="en-PH" dirty="0">
                          <a:latin typeface="Century Gothic" panose="020B0502020202020204" pitchFamily="34" charset="0"/>
                        </a:rPr>
                        <a:t>House of Alumni Administrators</a:t>
                      </a:r>
                    </a:p>
                  </a:txBody>
                  <a:tcPr anchor="ctr"/>
                </a:tc>
                <a:tc>
                  <a:txBody>
                    <a:bodyPr/>
                    <a:lstStyle/>
                    <a:p>
                      <a:pPr algn="ctr"/>
                      <a:r>
                        <a:rPr lang="en-PH" dirty="0">
                          <a:latin typeface="Century Gothic" panose="020B0502020202020204" pitchFamily="34" charset="0"/>
                        </a:rPr>
                        <a:t>4</a:t>
                      </a:r>
                    </a:p>
                  </a:txBody>
                  <a:tcPr anchor="ctr"/>
                </a:tc>
                <a:extLst>
                  <a:ext uri="{0D108BD9-81ED-4DB2-BD59-A6C34878D82A}">
                    <a16:rowId xmlns:a16="http://schemas.microsoft.com/office/drawing/2014/main" val="1777116143"/>
                  </a:ext>
                </a:extLst>
              </a:tr>
              <a:tr h="591397">
                <a:tc>
                  <a:txBody>
                    <a:bodyPr/>
                    <a:lstStyle/>
                    <a:p>
                      <a:pPr algn="ctr"/>
                      <a:r>
                        <a:rPr lang="en-PH" dirty="0">
                          <a:latin typeface="Century Gothic" panose="020B0502020202020204" pitchFamily="34" charset="0"/>
                        </a:rPr>
                        <a:t>IT Experts</a:t>
                      </a:r>
                    </a:p>
                  </a:txBody>
                  <a:tcPr anchor="ctr"/>
                </a:tc>
                <a:tc>
                  <a:txBody>
                    <a:bodyPr/>
                    <a:lstStyle/>
                    <a:p>
                      <a:pPr algn="ctr"/>
                      <a:r>
                        <a:rPr lang="en-PH" dirty="0">
                          <a:latin typeface="Century Gothic" panose="020B0502020202020204" pitchFamily="34" charset="0"/>
                        </a:rPr>
                        <a:t>2</a:t>
                      </a:r>
                    </a:p>
                  </a:txBody>
                  <a:tcPr anchor="ctr"/>
                </a:tc>
                <a:extLst>
                  <a:ext uri="{0D108BD9-81ED-4DB2-BD59-A6C34878D82A}">
                    <a16:rowId xmlns:a16="http://schemas.microsoft.com/office/drawing/2014/main" val="2907835177"/>
                  </a:ext>
                </a:extLst>
              </a:tr>
              <a:tr h="591397">
                <a:tc>
                  <a:txBody>
                    <a:bodyPr/>
                    <a:lstStyle/>
                    <a:p>
                      <a:pPr algn="ctr"/>
                      <a:r>
                        <a:rPr lang="en-PH" b="1" dirty="0">
                          <a:latin typeface="Century Gothic" panose="020B0502020202020204" pitchFamily="34" charset="0"/>
                        </a:rPr>
                        <a:t>Total</a:t>
                      </a:r>
                    </a:p>
                  </a:txBody>
                  <a:tcPr anchor="ctr"/>
                </a:tc>
                <a:tc>
                  <a:txBody>
                    <a:bodyPr/>
                    <a:lstStyle/>
                    <a:p>
                      <a:pPr algn="ctr"/>
                      <a:r>
                        <a:rPr lang="en-PH" b="1" dirty="0">
                          <a:latin typeface="Century Gothic" panose="020B0502020202020204" pitchFamily="34" charset="0"/>
                        </a:rPr>
                        <a:t>100</a:t>
                      </a:r>
                    </a:p>
                  </a:txBody>
                  <a:tcPr anchor="ctr"/>
                </a:tc>
                <a:extLst>
                  <a:ext uri="{0D108BD9-81ED-4DB2-BD59-A6C34878D82A}">
                    <a16:rowId xmlns:a16="http://schemas.microsoft.com/office/drawing/2014/main" val="868939756"/>
                  </a:ext>
                </a:extLst>
              </a:tr>
            </a:tbl>
          </a:graphicData>
        </a:graphic>
      </p:graphicFrame>
      <p:sp>
        <p:nvSpPr>
          <p:cNvPr id="7" name="TextBox 6">
            <a:extLst>
              <a:ext uri="{FF2B5EF4-FFF2-40B4-BE49-F238E27FC236}">
                <a16:creationId xmlns:a16="http://schemas.microsoft.com/office/drawing/2014/main" id="{DB80CD6F-8803-4AA5-FCCB-A26C81DF6918}"/>
              </a:ext>
            </a:extLst>
          </p:cNvPr>
          <p:cNvSpPr txBox="1"/>
          <p:nvPr/>
        </p:nvSpPr>
        <p:spPr>
          <a:xfrm>
            <a:off x="2031998" y="4347686"/>
            <a:ext cx="8128000" cy="1477328"/>
          </a:xfrm>
          <a:prstGeom prst="rect">
            <a:avLst/>
          </a:prstGeom>
          <a:noFill/>
        </p:spPr>
        <p:txBody>
          <a:bodyPr wrap="square">
            <a:spAutoFit/>
          </a:bodyPr>
          <a:lstStyle/>
          <a:p>
            <a:pPr algn="just"/>
            <a:r>
              <a:rPr lang="en-PH" dirty="0">
                <a:latin typeface="Century Gothic" panose="020B0502020202020204" pitchFamily="34" charset="0"/>
              </a:rPr>
              <a:t>The target users are alumni of CCS since they are one of the premises for pilot testing the system, while the administrators will scrutinize the features and modules of the system. The developers will also include IT Experts for inquiry and testing regarding the environment and functionalities of the system.</a:t>
            </a:r>
          </a:p>
        </p:txBody>
      </p:sp>
    </p:spTree>
    <p:extLst>
      <p:ext uri="{BB962C8B-B14F-4D97-AF65-F5344CB8AC3E}">
        <p14:creationId xmlns:p14="http://schemas.microsoft.com/office/powerpoint/2010/main" val="170513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Context</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a:bodyPr>
          <a:lstStyle/>
          <a:p>
            <a:pPr marL="0" indent="0" algn="just">
              <a:buNone/>
            </a:pPr>
            <a:r>
              <a:rPr lang="en-US" dirty="0">
                <a:latin typeface="Century Gothic" panose="020B0502020202020204" pitchFamily="34" charset="0"/>
              </a:rPr>
              <a:t>	Based on </a:t>
            </a:r>
            <a:r>
              <a:rPr lang="en-US" dirty="0" err="1">
                <a:latin typeface="Century Gothic" panose="020B0502020202020204" pitchFamily="34" charset="0"/>
              </a:rPr>
              <a:t>Etcuban’s</a:t>
            </a:r>
            <a:r>
              <a:rPr lang="en-US" dirty="0">
                <a:latin typeface="Century Gothic" panose="020B0502020202020204" pitchFamily="34" charset="0"/>
              </a:rPr>
              <a:t> (2015) results in his study, during the development of University of Cebu’s Alumni Database, their respondents encountered multiple problems in tracing alumni.</a:t>
            </a:r>
          </a:p>
          <a:p>
            <a:pPr algn="just"/>
            <a:r>
              <a:rPr lang="en-US" dirty="0">
                <a:latin typeface="Century Gothic" panose="020B0502020202020204" pitchFamily="34" charset="0"/>
              </a:rPr>
              <a:t>Limited personnel who are able to handle the work assignment</a:t>
            </a:r>
          </a:p>
          <a:p>
            <a:pPr algn="just"/>
            <a:r>
              <a:rPr lang="en-US" dirty="0">
                <a:latin typeface="Century Gothic" panose="020B0502020202020204" pitchFamily="34" charset="0"/>
              </a:rPr>
              <a:t>Outdated tracer review</a:t>
            </a:r>
          </a:p>
          <a:p>
            <a:pPr algn="just"/>
            <a:r>
              <a:rPr lang="en-US" dirty="0">
                <a:latin typeface="Century Gothic" panose="020B0502020202020204" pitchFamily="34" charset="0"/>
              </a:rPr>
              <a:t>Minimal budgetary outlay for tracer survey</a:t>
            </a:r>
          </a:p>
          <a:p>
            <a:pPr algn="just"/>
            <a:r>
              <a:rPr lang="en-US" dirty="0">
                <a:latin typeface="Century Gothic" panose="020B0502020202020204" pitchFamily="34" charset="0"/>
              </a:rPr>
              <a:t>Lack of survey dissemination or publication</a:t>
            </a:r>
          </a:p>
          <a:p>
            <a:pPr algn="just"/>
            <a:r>
              <a:rPr lang="en-US" dirty="0">
                <a:latin typeface="Century Gothic" panose="020B0502020202020204" pitchFamily="34" charset="0"/>
              </a:rPr>
              <a:t>Costly</a:t>
            </a:r>
          </a:p>
          <a:p>
            <a:pPr algn="just"/>
            <a:r>
              <a:rPr lang="en-US" dirty="0">
                <a:latin typeface="Century Gothic" panose="020B0502020202020204" pitchFamily="34" charset="0"/>
              </a:rPr>
              <a:t>Untimely tracer survey report</a:t>
            </a:r>
          </a:p>
          <a:p>
            <a:pPr algn="just"/>
            <a:r>
              <a:rPr lang="en-US" dirty="0">
                <a:latin typeface="Century Gothic" panose="020B0502020202020204" pitchFamily="34" charset="0"/>
              </a:rPr>
              <a:t>Lack of submitted transmittal reports</a:t>
            </a:r>
            <a:endParaRPr lang="en-PH" dirty="0">
              <a:latin typeface="Century Gothic" panose="020B0502020202020204" pitchFamily="34" charset="0"/>
            </a:endParaRP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6" name="Picture 5">
            <a:extLst>
              <a:ext uri="{FF2B5EF4-FFF2-40B4-BE49-F238E27FC236}">
                <a16:creationId xmlns:a16="http://schemas.microsoft.com/office/drawing/2014/main" id="{C08E9791-B36C-63CC-78BE-D9F9D8834B2E}"/>
              </a:ext>
            </a:extLst>
          </p:cNvPr>
          <p:cNvPicPr>
            <a:picLocks noChangeAspect="1"/>
          </p:cNvPicPr>
          <p:nvPr/>
        </p:nvPicPr>
        <p:blipFill>
          <a:blip r:embed="rId3"/>
          <a:stretch>
            <a:fillRect/>
          </a:stretch>
        </p:blipFill>
        <p:spPr>
          <a:xfrm>
            <a:off x="6419850" y="2506971"/>
            <a:ext cx="5553073" cy="226940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784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Context</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lnSpcReduction="10000"/>
          </a:bodyPr>
          <a:lstStyle/>
          <a:p>
            <a:pPr marL="0" indent="0" algn="just">
              <a:buNone/>
            </a:pPr>
            <a:r>
              <a:rPr lang="en-US" dirty="0">
                <a:latin typeface="Century Gothic" panose="020B0502020202020204" pitchFamily="34" charset="0"/>
              </a:rPr>
              <a:t>	In the study written by </a:t>
            </a:r>
            <a:r>
              <a:rPr lang="en-US" dirty="0" err="1">
                <a:latin typeface="Century Gothic" panose="020B0502020202020204" pitchFamily="34" charset="0"/>
              </a:rPr>
              <a:t>Capili-Kummer</a:t>
            </a:r>
            <a:r>
              <a:rPr lang="en-US" dirty="0">
                <a:latin typeface="Century Gothic" panose="020B0502020202020204" pitchFamily="34" charset="0"/>
              </a:rPr>
              <a:t> and </a:t>
            </a:r>
            <a:r>
              <a:rPr lang="en-US" dirty="0" err="1">
                <a:latin typeface="Century Gothic" panose="020B0502020202020204" pitchFamily="34" charset="0"/>
              </a:rPr>
              <a:t>Corpuz-Batagal</a:t>
            </a:r>
            <a:r>
              <a:rPr lang="en-US" dirty="0">
                <a:latin typeface="Century Gothic" panose="020B0502020202020204" pitchFamily="34" charset="0"/>
              </a:rPr>
              <a:t> (2021), their respondents encountered their own set of problems:</a:t>
            </a:r>
          </a:p>
          <a:p>
            <a:pPr algn="just"/>
            <a:r>
              <a:rPr lang="en-US" dirty="0">
                <a:latin typeface="Century Gothic" panose="020B0502020202020204" pitchFamily="34" charset="0"/>
              </a:rPr>
              <a:t>Difficulty in consolidating required reports</a:t>
            </a:r>
          </a:p>
          <a:p>
            <a:pPr algn="just"/>
            <a:r>
              <a:rPr lang="en-US" dirty="0">
                <a:latin typeface="Century Gothic" panose="020B0502020202020204" pitchFamily="34" charset="0"/>
              </a:rPr>
              <a:t>Problems in tracing the alumni </a:t>
            </a:r>
          </a:p>
          <a:p>
            <a:pPr algn="just"/>
            <a:r>
              <a:rPr lang="en-US" dirty="0">
                <a:latin typeface="Century Gothic" panose="020B0502020202020204" pitchFamily="34" charset="0"/>
              </a:rPr>
              <a:t>Their manual system lacks the security it needed</a:t>
            </a:r>
          </a:p>
          <a:p>
            <a:pPr algn="just"/>
            <a:r>
              <a:rPr lang="en-US" dirty="0">
                <a:latin typeface="Century Gothic" panose="020B0502020202020204" pitchFamily="34" charset="0"/>
              </a:rPr>
              <a:t>Huge numbers of papers for information storage and data searching takes more time</a:t>
            </a:r>
          </a:p>
          <a:p>
            <a:pPr algn="just"/>
            <a:r>
              <a:rPr lang="en-US" dirty="0">
                <a:latin typeface="Century Gothic" panose="020B0502020202020204" pitchFamily="34" charset="0"/>
              </a:rPr>
              <a:t>Information gap that results in poor decision-making</a:t>
            </a:r>
          </a:p>
          <a:p>
            <a:pPr algn="just"/>
            <a:r>
              <a:rPr lang="en-US" dirty="0">
                <a:latin typeface="Century Gothic" panose="020B0502020202020204" pitchFamily="34" charset="0"/>
              </a:rPr>
              <a:t>Interaction with alumni in their area takes too much time and effort</a:t>
            </a:r>
          </a:p>
          <a:p>
            <a:pPr algn="just"/>
            <a:r>
              <a:rPr lang="en-US" dirty="0">
                <a:latin typeface="Century Gothic" panose="020B0502020202020204" pitchFamily="34" charset="0"/>
              </a:rPr>
              <a:t>University experiences bulky and unsecured paper-based records</a:t>
            </a:r>
          </a:p>
          <a:p>
            <a:pPr algn="just"/>
            <a:r>
              <a:rPr lang="en-US" dirty="0">
                <a:latin typeface="Century Gothic" panose="020B0502020202020204" pitchFamily="34" charset="0"/>
              </a:rPr>
              <a:t>Compulsory registration is not initiated</a:t>
            </a:r>
            <a:endParaRPr lang="en-PH" dirty="0">
              <a:latin typeface="Century Gothic" panose="020B0502020202020204" pitchFamily="34" charset="0"/>
            </a:endParaRP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7" name="Picture 6">
            <a:extLst>
              <a:ext uri="{FF2B5EF4-FFF2-40B4-BE49-F238E27FC236}">
                <a16:creationId xmlns:a16="http://schemas.microsoft.com/office/drawing/2014/main" id="{A9DA1D61-250D-3079-95F2-22BA1B47EEAD}"/>
              </a:ext>
            </a:extLst>
          </p:cNvPr>
          <p:cNvPicPr>
            <a:picLocks noChangeAspect="1"/>
          </p:cNvPicPr>
          <p:nvPr/>
        </p:nvPicPr>
        <p:blipFill>
          <a:blip r:embed="rId3"/>
          <a:stretch>
            <a:fillRect/>
          </a:stretch>
        </p:blipFill>
        <p:spPr>
          <a:xfrm>
            <a:off x="7457623" y="200025"/>
            <a:ext cx="3248478" cy="5353797"/>
          </a:xfrm>
          <a:prstGeom prst="rect">
            <a:avLst/>
          </a:prstGeom>
        </p:spPr>
      </p:pic>
      <p:pic>
        <p:nvPicPr>
          <p:cNvPr id="11" name="Picture 10">
            <a:extLst>
              <a:ext uri="{FF2B5EF4-FFF2-40B4-BE49-F238E27FC236}">
                <a16:creationId xmlns:a16="http://schemas.microsoft.com/office/drawing/2014/main" id="{456B7A85-D112-F116-5E3A-86FE63CDD97E}"/>
              </a:ext>
            </a:extLst>
          </p:cNvPr>
          <p:cNvPicPr>
            <a:picLocks noChangeAspect="1"/>
          </p:cNvPicPr>
          <p:nvPr/>
        </p:nvPicPr>
        <p:blipFill>
          <a:blip r:embed="rId4"/>
          <a:stretch>
            <a:fillRect/>
          </a:stretch>
        </p:blipFill>
        <p:spPr>
          <a:xfrm>
            <a:off x="7471912" y="5572872"/>
            <a:ext cx="3219899" cy="895475"/>
          </a:xfrm>
          <a:prstGeom prst="rect">
            <a:avLst/>
          </a:prstGeom>
        </p:spPr>
      </p:pic>
    </p:spTree>
    <p:extLst>
      <p:ext uri="{BB962C8B-B14F-4D97-AF65-F5344CB8AC3E}">
        <p14:creationId xmlns:p14="http://schemas.microsoft.com/office/powerpoint/2010/main" val="387640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Context</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a:bodyPr>
          <a:lstStyle/>
          <a:p>
            <a:pPr marL="0" indent="0" algn="just">
              <a:buNone/>
            </a:pPr>
            <a:r>
              <a:rPr lang="en-US" dirty="0">
                <a:latin typeface="Century Gothic" panose="020B0502020202020204" pitchFamily="34" charset="0"/>
              </a:rPr>
              <a:t>	Furthermore, the developers learned that there were past researchers who developed the alumni tracking system (Olea &amp; </a:t>
            </a:r>
            <a:r>
              <a:rPr lang="en-US" dirty="0" err="1">
                <a:latin typeface="Century Gothic" panose="020B0502020202020204" pitchFamily="34" charset="0"/>
              </a:rPr>
              <a:t>Trapago</a:t>
            </a:r>
            <a:r>
              <a:rPr lang="en-US" dirty="0">
                <a:latin typeface="Century Gothic" panose="020B0502020202020204" pitchFamily="34" charset="0"/>
              </a:rPr>
              <a:t>, 2015; </a:t>
            </a:r>
            <a:r>
              <a:rPr lang="en-US" dirty="0" err="1">
                <a:latin typeface="Century Gothic" panose="020B0502020202020204" pitchFamily="34" charset="0"/>
              </a:rPr>
              <a:t>Buenaobra</a:t>
            </a:r>
            <a:r>
              <a:rPr lang="en-US" dirty="0">
                <a:latin typeface="Century Gothic" panose="020B0502020202020204" pitchFamily="34" charset="0"/>
              </a:rPr>
              <a:t>, </a:t>
            </a:r>
            <a:r>
              <a:rPr lang="en-US" dirty="0" err="1">
                <a:latin typeface="Century Gothic" panose="020B0502020202020204" pitchFamily="34" charset="0"/>
              </a:rPr>
              <a:t>Matundan</a:t>
            </a:r>
            <a:r>
              <a:rPr lang="en-US" dirty="0">
                <a:latin typeface="Century Gothic" panose="020B0502020202020204" pitchFamily="34" charset="0"/>
              </a:rPr>
              <a:t>, &amp; Angeles, 2016), which also tried to solve the problems mentioned. Both systems succeed from its testing phase to its launching. However, the current whereabouts of the system hasn’t been turned over according to the client. Also, the developers recently inquired the administrators of the house of alumni of LSPU Los Banos Campus regarding tracing the alumni of College of Computer Studies, they discovered that currently </a:t>
            </a:r>
            <a:r>
              <a:rPr lang="en-US" b="1" dirty="0">
                <a:latin typeface="Century Gothic" panose="020B0502020202020204" pitchFamily="34" charset="0"/>
              </a:rPr>
              <a:t>88% of 197 </a:t>
            </a:r>
            <a:r>
              <a:rPr lang="en-US" dirty="0">
                <a:latin typeface="Century Gothic" panose="020B0502020202020204" pitchFamily="34" charset="0"/>
              </a:rPr>
              <a:t>alumni of the year  2021 responded, then </a:t>
            </a:r>
            <a:r>
              <a:rPr lang="en-US" b="1" dirty="0">
                <a:latin typeface="Century Gothic" panose="020B0502020202020204" pitchFamily="34" charset="0"/>
              </a:rPr>
              <a:t>23.77% of 98 </a:t>
            </a:r>
            <a:r>
              <a:rPr lang="en-US" dirty="0">
                <a:latin typeface="Century Gothic" panose="020B0502020202020204" pitchFamily="34" charset="0"/>
              </a:rPr>
              <a:t>alumni of the year 2022. </a:t>
            </a:r>
            <a:endParaRPr lang="en-PH" dirty="0">
              <a:latin typeface="Century Gothic" panose="020B0502020202020204" pitchFamily="34" charset="0"/>
            </a:endParaRP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6" name="Picture 5">
            <a:extLst>
              <a:ext uri="{FF2B5EF4-FFF2-40B4-BE49-F238E27FC236}">
                <a16:creationId xmlns:a16="http://schemas.microsoft.com/office/drawing/2014/main" id="{55AEB293-3231-168A-BD87-4CDF448CB80F}"/>
              </a:ext>
            </a:extLst>
          </p:cNvPr>
          <p:cNvPicPr>
            <a:picLocks noChangeAspect="1"/>
          </p:cNvPicPr>
          <p:nvPr/>
        </p:nvPicPr>
        <p:blipFill>
          <a:blip r:embed="rId3"/>
          <a:stretch>
            <a:fillRect/>
          </a:stretch>
        </p:blipFill>
        <p:spPr>
          <a:xfrm>
            <a:off x="7277101" y="1343025"/>
            <a:ext cx="4171949" cy="41719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1058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Context</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a:bodyPr>
          <a:lstStyle/>
          <a:p>
            <a:pPr marL="0" indent="0" algn="just">
              <a:buNone/>
            </a:pPr>
            <a:r>
              <a:rPr lang="en-US" dirty="0">
                <a:latin typeface="Century Gothic" panose="020B0502020202020204" pitchFamily="34" charset="0"/>
              </a:rPr>
              <a:t>	Some of the aforementioned problems were also experienced based on the issues encountered by the administrators of the house of alumni in Laguna State Polytechnic University in Los </a:t>
            </a:r>
            <a:r>
              <a:rPr lang="en-US" dirty="0" err="1">
                <a:latin typeface="Century Gothic" panose="020B0502020202020204" pitchFamily="34" charset="0"/>
              </a:rPr>
              <a:t>Baños</a:t>
            </a:r>
            <a:r>
              <a:rPr lang="en-US" dirty="0">
                <a:latin typeface="Century Gothic" panose="020B0502020202020204" pitchFamily="34" charset="0"/>
              </a:rPr>
              <a:t> Campus. Data quality issues, </a:t>
            </a:r>
            <a:r>
              <a:rPr lang="en-US" dirty="0" err="1">
                <a:latin typeface="Century Gothic" panose="020B0502020202020204" pitchFamily="34" charset="0"/>
              </a:rPr>
              <a:t>untraceability</a:t>
            </a:r>
            <a:r>
              <a:rPr lang="en-US" dirty="0">
                <a:latin typeface="Century Gothic" panose="020B0502020202020204" pitchFamily="34" charset="0"/>
              </a:rPr>
              <a:t> of alumni, lack of active connection between and the lack of a sustainable and centralized alumni system. </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6" name="Picture 5">
            <a:extLst>
              <a:ext uri="{FF2B5EF4-FFF2-40B4-BE49-F238E27FC236}">
                <a16:creationId xmlns:a16="http://schemas.microsoft.com/office/drawing/2014/main" id="{55AEB293-3231-168A-BD87-4CDF448CB80F}"/>
              </a:ext>
            </a:extLst>
          </p:cNvPr>
          <p:cNvPicPr>
            <a:picLocks noChangeAspect="1"/>
          </p:cNvPicPr>
          <p:nvPr/>
        </p:nvPicPr>
        <p:blipFill>
          <a:blip r:embed="rId3"/>
          <a:stretch>
            <a:fillRect/>
          </a:stretch>
        </p:blipFill>
        <p:spPr>
          <a:xfrm>
            <a:off x="7277101" y="1343025"/>
            <a:ext cx="4171949" cy="41719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34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Context</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a:bodyPr>
          <a:lstStyle/>
          <a:p>
            <a:pPr marL="0" indent="0" algn="just">
              <a:buNone/>
            </a:pPr>
            <a:r>
              <a:rPr lang="en-US" sz="2000" dirty="0">
                <a:latin typeface="Century Gothic" panose="020B0502020202020204" pitchFamily="34" charset="0"/>
              </a:rPr>
              <a:t>	Efforts to address these challenges have evolved alongside technological advancements, as integration of data analytics has opened new approaches for academic decision-making, reshaping how institutions harness alumni data. By developing a centralized platform with robust data analytics capabilities, researchers aim to enhance alumni engagement, increase effectiveness on gathering alumni respondents, and facilitate informed decision-making for administrators. </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7" name="Picture 6">
            <a:extLst>
              <a:ext uri="{FF2B5EF4-FFF2-40B4-BE49-F238E27FC236}">
                <a16:creationId xmlns:a16="http://schemas.microsoft.com/office/drawing/2014/main" id="{D4C94755-650E-5C75-2D58-13322EC3F091}"/>
              </a:ext>
            </a:extLst>
          </p:cNvPr>
          <p:cNvPicPr>
            <a:picLocks noChangeAspect="1"/>
          </p:cNvPicPr>
          <p:nvPr/>
        </p:nvPicPr>
        <p:blipFill>
          <a:blip r:embed="rId3"/>
          <a:stretch>
            <a:fillRect/>
          </a:stretch>
        </p:blipFill>
        <p:spPr>
          <a:xfrm>
            <a:off x="6657720" y="1559100"/>
            <a:ext cx="4982087" cy="3739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8654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219076" y="180975"/>
            <a:ext cx="7372349" cy="1456267"/>
          </a:xfrm>
        </p:spPr>
        <p:txBody>
          <a:bodyPr/>
          <a:lstStyle/>
          <a:p>
            <a:r>
              <a:rPr lang="en-PH" dirty="0">
                <a:latin typeface="Century Gothic" panose="020B0502020202020204" pitchFamily="34" charset="0"/>
              </a:rPr>
              <a:t>Project Context</a:t>
            </a:r>
          </a:p>
        </p:txBody>
      </p:sp>
      <p:sp>
        <p:nvSpPr>
          <p:cNvPr id="3" name="Content Placeholder 2">
            <a:extLst>
              <a:ext uri="{FF2B5EF4-FFF2-40B4-BE49-F238E27FC236}">
                <a16:creationId xmlns:a16="http://schemas.microsoft.com/office/drawing/2014/main" id="{2765730D-A7DE-E339-E725-4F3D6EAB1A04}"/>
              </a:ext>
            </a:extLst>
          </p:cNvPr>
          <p:cNvSpPr>
            <a:spLocks noGrp="1"/>
          </p:cNvSpPr>
          <p:nvPr>
            <p:ph idx="1"/>
          </p:nvPr>
        </p:nvSpPr>
        <p:spPr>
          <a:xfrm>
            <a:off x="219077" y="1637242"/>
            <a:ext cx="5876924" cy="4925483"/>
          </a:xfrm>
        </p:spPr>
        <p:txBody>
          <a:bodyPr anchor="t">
            <a:normAutofit/>
          </a:bodyPr>
          <a:lstStyle/>
          <a:p>
            <a:pPr marL="0" indent="0" algn="just">
              <a:buNone/>
            </a:pPr>
            <a:r>
              <a:rPr lang="en-US" sz="2000" dirty="0">
                <a:latin typeface="Century Gothic" panose="020B0502020202020204" pitchFamily="34" charset="0"/>
              </a:rPr>
              <a:t>	The notable alumni were suggested by the client as a feature on recognizing alumni, thus developers opted on the prescription module. It will assist administrators on the notable alumni selection process to correctly select the individual based on their accomplishments.</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7" name="Picture 6">
            <a:extLst>
              <a:ext uri="{FF2B5EF4-FFF2-40B4-BE49-F238E27FC236}">
                <a16:creationId xmlns:a16="http://schemas.microsoft.com/office/drawing/2014/main" id="{D4C94755-650E-5C75-2D58-13322EC3F091}"/>
              </a:ext>
            </a:extLst>
          </p:cNvPr>
          <p:cNvPicPr>
            <a:picLocks noChangeAspect="1"/>
          </p:cNvPicPr>
          <p:nvPr/>
        </p:nvPicPr>
        <p:blipFill>
          <a:blip r:embed="rId3"/>
          <a:stretch>
            <a:fillRect/>
          </a:stretch>
        </p:blipFill>
        <p:spPr>
          <a:xfrm>
            <a:off x="6657720" y="1559100"/>
            <a:ext cx="4982087" cy="3739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5784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58D-1EB4-DD4F-68CE-C30F76EB6A3F}"/>
              </a:ext>
            </a:extLst>
          </p:cNvPr>
          <p:cNvSpPr>
            <a:spLocks noGrp="1"/>
          </p:cNvSpPr>
          <p:nvPr>
            <p:ph type="title"/>
          </p:nvPr>
        </p:nvSpPr>
        <p:spPr>
          <a:xfrm>
            <a:off x="304868" y="0"/>
            <a:ext cx="8819031" cy="1456267"/>
          </a:xfrm>
        </p:spPr>
        <p:txBody>
          <a:bodyPr>
            <a:normAutofit/>
          </a:bodyPr>
          <a:lstStyle/>
          <a:p>
            <a:r>
              <a:rPr lang="en-PH" dirty="0">
                <a:latin typeface="Century Gothic" panose="020B0502020202020204" pitchFamily="34" charset="0"/>
              </a:rPr>
              <a:t>Criteria for notable alumni</a:t>
            </a:r>
          </a:p>
        </p:txBody>
      </p:sp>
      <p:sp>
        <p:nvSpPr>
          <p:cNvPr id="5" name="Content Placeholder 2">
            <a:extLst>
              <a:ext uri="{FF2B5EF4-FFF2-40B4-BE49-F238E27FC236}">
                <a16:creationId xmlns:a16="http://schemas.microsoft.com/office/drawing/2014/main" id="{7F8028BF-9312-FD03-EE17-66EDDA0F974A}"/>
              </a:ext>
            </a:extLst>
          </p:cNvPr>
          <p:cNvSpPr txBox="1">
            <a:spLocks/>
          </p:cNvSpPr>
          <p:nvPr/>
        </p:nvSpPr>
        <p:spPr>
          <a:xfrm>
            <a:off x="7343777" y="180975"/>
            <a:ext cx="336232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PH" dirty="0">
              <a:latin typeface="Century Gothic" panose="020B0502020202020204" pitchFamily="34" charset="0"/>
            </a:endParaRPr>
          </a:p>
        </p:txBody>
      </p:sp>
      <p:pic>
        <p:nvPicPr>
          <p:cNvPr id="11" name="Picture 10">
            <a:extLst>
              <a:ext uri="{FF2B5EF4-FFF2-40B4-BE49-F238E27FC236}">
                <a16:creationId xmlns:a16="http://schemas.microsoft.com/office/drawing/2014/main" id="{730D8695-16AC-BFD2-59EA-B06512A57DEE}"/>
              </a:ext>
            </a:extLst>
          </p:cNvPr>
          <p:cNvPicPr>
            <a:picLocks noChangeAspect="1"/>
          </p:cNvPicPr>
          <p:nvPr/>
        </p:nvPicPr>
        <p:blipFill>
          <a:blip r:embed="rId3"/>
          <a:stretch>
            <a:fillRect/>
          </a:stretch>
        </p:blipFill>
        <p:spPr>
          <a:xfrm>
            <a:off x="4070518" y="1082145"/>
            <a:ext cx="3894595" cy="5495925"/>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1F3AF3DF-EAF1-C1B1-E072-CDBC590B2A2E}"/>
              </a:ext>
            </a:extLst>
          </p:cNvPr>
          <p:cNvPicPr>
            <a:picLocks noChangeAspect="1"/>
          </p:cNvPicPr>
          <p:nvPr/>
        </p:nvPicPr>
        <p:blipFill>
          <a:blip r:embed="rId4"/>
          <a:stretch>
            <a:fillRect/>
          </a:stretch>
        </p:blipFill>
        <p:spPr>
          <a:xfrm>
            <a:off x="8039930" y="1082145"/>
            <a:ext cx="3992132" cy="549592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E89975CD-39D8-9B11-95D5-3D598D7A1B2D}"/>
              </a:ext>
            </a:extLst>
          </p:cNvPr>
          <p:cNvPicPr>
            <a:picLocks noChangeAspect="1"/>
          </p:cNvPicPr>
          <p:nvPr/>
        </p:nvPicPr>
        <p:blipFill>
          <a:blip r:embed="rId5"/>
          <a:stretch>
            <a:fillRect/>
          </a:stretch>
        </p:blipFill>
        <p:spPr>
          <a:xfrm>
            <a:off x="104665" y="1082144"/>
            <a:ext cx="3891036" cy="54959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8452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966</TotalTime>
  <Words>2369</Words>
  <Application>Microsoft Office PowerPoint</Application>
  <PresentationFormat>Widescreen</PresentationFormat>
  <Paragraphs>129</Paragraphs>
  <Slides>25</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Century Gothic</vt:lpstr>
      <vt:lpstr>Celestial</vt:lpstr>
      <vt:lpstr>DEVELOPMENT OF ALUMNI MANAGEMENT SYSTEM WITH DATA ANALYTICS, VISUALIZATION, AND PRESCRIPTION MODULE</vt:lpstr>
      <vt:lpstr>Project Context</vt:lpstr>
      <vt:lpstr>Project Context</vt:lpstr>
      <vt:lpstr>Project Context</vt:lpstr>
      <vt:lpstr>Project Context</vt:lpstr>
      <vt:lpstr>Project Context</vt:lpstr>
      <vt:lpstr>Project Context</vt:lpstr>
      <vt:lpstr>Project Context</vt:lpstr>
      <vt:lpstr>Criteria for notable alumni</vt:lpstr>
      <vt:lpstr>General Objective</vt:lpstr>
      <vt:lpstr>Project Purpose</vt:lpstr>
      <vt:lpstr>Project Purpose</vt:lpstr>
      <vt:lpstr>Project Purpose</vt:lpstr>
      <vt:lpstr>Project Purpose</vt:lpstr>
      <vt:lpstr>Project Purpose</vt:lpstr>
      <vt:lpstr>Scope of the project</vt:lpstr>
      <vt:lpstr>Conceptual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ALUMNI MANAGEMENT SYSTEM WITH DATA ANALYTICS, VISUALIZATION, AND PRESCRIPTION MODULE</dc:title>
  <dc:creator>James Lenard Soriano</dc:creator>
  <cp:lastModifiedBy>Christ Jancinth Robles</cp:lastModifiedBy>
  <cp:revision>8</cp:revision>
  <dcterms:created xsi:type="dcterms:W3CDTF">2024-04-24T04:12:20Z</dcterms:created>
  <dcterms:modified xsi:type="dcterms:W3CDTF">2024-05-06T19:57:28Z</dcterms:modified>
</cp:coreProperties>
</file>